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2" r:id="rId6"/>
  </p:sldMasterIdLst>
  <p:notesMasterIdLst>
    <p:notesMasterId r:id="rId18"/>
  </p:notesMasterIdLst>
  <p:sldIdLst>
    <p:sldId id="295" r:id="rId7"/>
    <p:sldId id="505" r:id="rId8"/>
    <p:sldId id="296" r:id="rId9"/>
    <p:sldId id="287" r:id="rId10"/>
    <p:sldId id="293" r:id="rId11"/>
    <p:sldId id="294" r:id="rId12"/>
    <p:sldId id="297" r:id="rId13"/>
    <p:sldId id="289" r:id="rId14"/>
    <p:sldId id="291" r:id="rId15"/>
    <p:sldId id="290"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Lee Mitchelson" initials="TLM" lastIdx="7" clrIdx="0">
    <p:extLst>
      <p:ext uri="{19B8F6BF-5375-455C-9EA6-DF929625EA0E}">
        <p15:presenceInfo xmlns:p15="http://schemas.microsoft.com/office/powerpoint/2012/main" userId="Tracy Lee Mitchelson" providerId="None"/>
      </p:ext>
    </p:extLst>
  </p:cmAuthor>
  <p:cmAuthor id="2" name="Lucie Foulds" initials="LF" lastIdx="1" clrIdx="1">
    <p:extLst>
      <p:ext uri="{19B8F6BF-5375-455C-9EA6-DF929625EA0E}">
        <p15:presenceInfo xmlns:p15="http://schemas.microsoft.com/office/powerpoint/2012/main" userId="Lucie Foul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8" autoAdjust="0"/>
    <p:restoredTop sz="86388" autoAdjust="0"/>
  </p:normalViewPr>
  <p:slideViewPr>
    <p:cSldViewPr snapToGrid="0">
      <p:cViewPr varScale="1">
        <p:scale>
          <a:sx n="54" d="100"/>
          <a:sy n="54" d="100"/>
        </p:scale>
        <p:origin x="332" y="56"/>
      </p:cViewPr>
      <p:guideLst/>
    </p:cSldViewPr>
  </p:slideViewPr>
  <p:outlineViewPr>
    <p:cViewPr>
      <p:scale>
        <a:sx n="33" d="100"/>
        <a:sy n="33" d="100"/>
      </p:scale>
      <p:origin x="0" y="-2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7C05B-1D71-467C-ADBF-4C30D2BF686C}" type="datetimeFigureOut">
              <a:rPr lang="en-GB" smtClean="0"/>
              <a:t>04/10/2021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6571B-1AD4-42EF-BECA-C4802B52A3D4}" type="slidenum">
              <a:rPr lang="en-GB" smtClean="0"/>
              <a:t>‹#›</a:t>
            </a:fld>
            <a:endParaRPr lang="en-GB"/>
          </a:p>
        </p:txBody>
      </p:sp>
    </p:spTree>
    <p:extLst>
      <p:ext uri="{BB962C8B-B14F-4D97-AF65-F5344CB8AC3E}">
        <p14:creationId xmlns:p14="http://schemas.microsoft.com/office/powerpoint/2010/main" val="403013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D7538B-D1D1-4609-8807-92375ACB6EF8}" type="slidenum">
              <a:rPr lang="en-GB" smtClean="0"/>
              <a:t>2</a:t>
            </a:fld>
            <a:endParaRPr lang="en-GB" dirty="0"/>
          </a:p>
        </p:txBody>
      </p:sp>
    </p:spTree>
    <p:extLst>
      <p:ext uri="{BB962C8B-B14F-4D97-AF65-F5344CB8AC3E}">
        <p14:creationId xmlns:p14="http://schemas.microsoft.com/office/powerpoint/2010/main" val="91219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D7538B-D1D1-4609-8807-92375ACB6EF8}" type="slidenum">
              <a:rPr lang="en-GB" smtClean="0"/>
              <a:t>11</a:t>
            </a:fld>
            <a:endParaRPr lang="en-GB" dirty="0"/>
          </a:p>
        </p:txBody>
      </p:sp>
    </p:spTree>
    <p:extLst>
      <p:ext uri="{BB962C8B-B14F-4D97-AF65-F5344CB8AC3E}">
        <p14:creationId xmlns:p14="http://schemas.microsoft.com/office/powerpoint/2010/main" val="115941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AB60-9C93-4389-9C66-2853428C63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FDD32A-EBF7-4084-A509-6175546C7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DFA7C4-645F-429B-A8C3-E2BF53408DD0}"/>
              </a:ext>
            </a:extLst>
          </p:cNvPr>
          <p:cNvSpPr>
            <a:spLocks noGrp="1"/>
          </p:cNvSpPr>
          <p:nvPr>
            <p:ph type="dt" sz="half" idx="10"/>
          </p:nvPr>
        </p:nvSpPr>
        <p:spPr/>
        <p:txBody>
          <a:bodyPr/>
          <a:lstStyle/>
          <a:p>
            <a:fld id="{BEDA7829-D802-4AEC-B210-2D465F3286E2}" type="datetimeFigureOut">
              <a:rPr lang="en-GB" smtClean="0"/>
              <a:t>04/10/2021</a:t>
            </a:fld>
            <a:endParaRPr lang="en-GB" dirty="0"/>
          </a:p>
        </p:txBody>
      </p:sp>
      <p:sp>
        <p:nvSpPr>
          <p:cNvPr id="5" name="Footer Placeholder 4">
            <a:extLst>
              <a:ext uri="{FF2B5EF4-FFF2-40B4-BE49-F238E27FC236}">
                <a16:creationId xmlns:a16="http://schemas.microsoft.com/office/drawing/2014/main" id="{A392D42E-9B27-4CB4-AA46-DB91BC2FA2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2DDB6A7-4209-4CBC-9CD8-ABADA1CF7EA1}"/>
              </a:ext>
            </a:extLst>
          </p:cNvPr>
          <p:cNvSpPr>
            <a:spLocks noGrp="1"/>
          </p:cNvSpPr>
          <p:nvPr>
            <p:ph type="sldNum" sz="quarter" idx="12"/>
          </p:nvPr>
        </p:nvSpPr>
        <p:spPr/>
        <p:txBody>
          <a:bodyPr/>
          <a:lstStyle/>
          <a:p>
            <a:fld id="{0539D4D7-F847-43B2-AC12-87573600D0E9}" type="slidenum">
              <a:rPr lang="en-GB" smtClean="0"/>
              <a:t>‹#›</a:t>
            </a:fld>
            <a:endParaRPr lang="en-GB" dirty="0"/>
          </a:p>
        </p:txBody>
      </p:sp>
    </p:spTree>
    <p:extLst>
      <p:ext uri="{BB962C8B-B14F-4D97-AF65-F5344CB8AC3E}">
        <p14:creationId xmlns:p14="http://schemas.microsoft.com/office/powerpoint/2010/main" val="924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D20F-7E8D-4329-A3A7-DF4EAF4231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F387B0-47C0-456A-8630-69E61B5014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29A969-E091-4144-A9E4-26C9C7100A6A}"/>
              </a:ext>
            </a:extLst>
          </p:cNvPr>
          <p:cNvSpPr>
            <a:spLocks noGrp="1"/>
          </p:cNvSpPr>
          <p:nvPr>
            <p:ph type="dt" sz="half" idx="10"/>
          </p:nvPr>
        </p:nvSpPr>
        <p:spPr/>
        <p:txBody>
          <a:bodyPr/>
          <a:lstStyle/>
          <a:p>
            <a:fld id="{BEDA7829-D802-4AEC-B210-2D465F3286E2}" type="datetimeFigureOut">
              <a:rPr lang="en-GB" smtClean="0"/>
              <a:t>04/10/2021</a:t>
            </a:fld>
            <a:endParaRPr lang="en-GB" dirty="0"/>
          </a:p>
        </p:txBody>
      </p:sp>
      <p:sp>
        <p:nvSpPr>
          <p:cNvPr id="5" name="Footer Placeholder 4">
            <a:extLst>
              <a:ext uri="{FF2B5EF4-FFF2-40B4-BE49-F238E27FC236}">
                <a16:creationId xmlns:a16="http://schemas.microsoft.com/office/drawing/2014/main" id="{9185B1BB-FBE6-45CC-8FC7-1C598C92030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27C55C-0F34-42B8-87B4-EC4D7E4C531E}"/>
              </a:ext>
            </a:extLst>
          </p:cNvPr>
          <p:cNvSpPr>
            <a:spLocks noGrp="1"/>
          </p:cNvSpPr>
          <p:nvPr>
            <p:ph type="sldNum" sz="quarter" idx="12"/>
          </p:nvPr>
        </p:nvSpPr>
        <p:spPr/>
        <p:txBody>
          <a:bodyPr/>
          <a:lstStyle/>
          <a:p>
            <a:fld id="{0539D4D7-F847-43B2-AC12-87573600D0E9}" type="slidenum">
              <a:rPr lang="en-GB" smtClean="0"/>
              <a:t>‹#›</a:t>
            </a:fld>
            <a:endParaRPr lang="en-GB" dirty="0"/>
          </a:p>
        </p:txBody>
      </p:sp>
    </p:spTree>
    <p:extLst>
      <p:ext uri="{BB962C8B-B14F-4D97-AF65-F5344CB8AC3E}">
        <p14:creationId xmlns:p14="http://schemas.microsoft.com/office/powerpoint/2010/main" val="85738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7EC57-A49D-4AF6-BE4B-AA9D51E357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785F9F-1718-40EE-A2E7-A433F1301F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7A4517-017C-42DF-BEFF-782EC2F08C6B}"/>
              </a:ext>
            </a:extLst>
          </p:cNvPr>
          <p:cNvSpPr>
            <a:spLocks noGrp="1"/>
          </p:cNvSpPr>
          <p:nvPr>
            <p:ph type="dt" sz="half" idx="10"/>
          </p:nvPr>
        </p:nvSpPr>
        <p:spPr/>
        <p:txBody>
          <a:bodyPr/>
          <a:lstStyle/>
          <a:p>
            <a:fld id="{BEDA7829-D802-4AEC-B210-2D465F3286E2}" type="datetimeFigureOut">
              <a:rPr lang="en-GB" smtClean="0"/>
              <a:t>04/10/2021</a:t>
            </a:fld>
            <a:endParaRPr lang="en-GB" dirty="0"/>
          </a:p>
        </p:txBody>
      </p:sp>
      <p:sp>
        <p:nvSpPr>
          <p:cNvPr id="5" name="Footer Placeholder 4">
            <a:extLst>
              <a:ext uri="{FF2B5EF4-FFF2-40B4-BE49-F238E27FC236}">
                <a16:creationId xmlns:a16="http://schemas.microsoft.com/office/drawing/2014/main" id="{3A4A50B2-C193-452F-A40E-A4E72B3A824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0A02C9-BFDD-4F2C-B1D0-30555D84740D}"/>
              </a:ext>
            </a:extLst>
          </p:cNvPr>
          <p:cNvSpPr>
            <a:spLocks noGrp="1"/>
          </p:cNvSpPr>
          <p:nvPr>
            <p:ph type="sldNum" sz="quarter" idx="12"/>
          </p:nvPr>
        </p:nvSpPr>
        <p:spPr/>
        <p:txBody>
          <a:bodyPr/>
          <a:lstStyle/>
          <a:p>
            <a:fld id="{0539D4D7-F847-43B2-AC12-87573600D0E9}" type="slidenum">
              <a:rPr lang="en-GB" smtClean="0"/>
              <a:t>‹#›</a:t>
            </a:fld>
            <a:endParaRPr lang="en-GB" dirty="0"/>
          </a:p>
        </p:txBody>
      </p:sp>
    </p:spTree>
    <p:extLst>
      <p:ext uri="{BB962C8B-B14F-4D97-AF65-F5344CB8AC3E}">
        <p14:creationId xmlns:p14="http://schemas.microsoft.com/office/powerpoint/2010/main" val="700405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Blan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34"/>
          <a:stretch/>
        </p:blipFill>
        <p:spPr>
          <a:xfrm>
            <a:off x="0" y="1421232"/>
            <a:ext cx="5469731" cy="5103195"/>
          </a:xfrm>
          <a:prstGeom prst="rect">
            <a:avLst/>
          </a:prstGeom>
        </p:spPr>
      </p:pic>
      <p:sp>
        <p:nvSpPr>
          <p:cNvPr id="17" name="Title 1"/>
          <p:cNvSpPr>
            <a:spLocks noGrp="1"/>
          </p:cNvSpPr>
          <p:nvPr>
            <p:ph type="ctrTitle" hasCustomPrompt="1"/>
          </p:nvPr>
        </p:nvSpPr>
        <p:spPr>
          <a:xfrm>
            <a:off x="395362" y="2758587"/>
            <a:ext cx="3835980" cy="1333699"/>
          </a:xfrm>
          <a:prstGeom prst="rect">
            <a:avLst/>
          </a:prstGeom>
        </p:spPr>
        <p:txBody>
          <a:bodyPr anchor="b" anchorCtr="0"/>
          <a:lstStyle>
            <a:lvl1pPr>
              <a:lnSpc>
                <a:spcPts val="3467"/>
              </a:lnSpc>
              <a:defRPr sz="3467">
                <a:solidFill>
                  <a:schemeClr val="bg1"/>
                </a:solidFill>
              </a:defRPr>
            </a:lvl1pPr>
          </a:lstStyle>
          <a:p>
            <a:r>
              <a:rPr lang="en-US" dirty="0"/>
              <a:t>Click to edit Master heading style</a:t>
            </a:r>
            <a:endParaRPr lang="en-GB" dirty="0"/>
          </a:p>
        </p:txBody>
      </p:sp>
      <p:sp>
        <p:nvSpPr>
          <p:cNvPr id="20" name="Subtitle 2"/>
          <p:cNvSpPr>
            <a:spLocks noGrp="1"/>
          </p:cNvSpPr>
          <p:nvPr>
            <p:ph type="subTitle" idx="1" hasCustomPrompt="1"/>
          </p:nvPr>
        </p:nvSpPr>
        <p:spPr>
          <a:xfrm>
            <a:off x="395361" y="4570119"/>
            <a:ext cx="3405675" cy="656591"/>
          </a:xfrm>
          <a:prstGeom prst="rect">
            <a:avLst/>
          </a:prstGeom>
        </p:spPr>
        <p:txBody>
          <a:bodyPr wrap="square" lIns="0" tIns="0" rIns="0" bIns="0" anchor="t" anchorCtr="0">
            <a:spAutoFit/>
          </a:bodyPr>
          <a:lstStyle>
            <a:lvl1pPr marL="0" indent="0" algn="l">
              <a:spcAft>
                <a:spcPts val="0"/>
              </a:spcAft>
              <a:buNone/>
              <a:defRPr i="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subheading</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718" y="316145"/>
            <a:ext cx="1952861" cy="963168"/>
          </a:xfrm>
          <a:prstGeom prst="rect">
            <a:avLst/>
          </a:prstGeom>
        </p:spPr>
      </p:pic>
    </p:spTree>
    <p:extLst>
      <p:ext uri="{BB962C8B-B14F-4D97-AF65-F5344CB8AC3E}">
        <p14:creationId xmlns:p14="http://schemas.microsoft.com/office/powerpoint/2010/main" val="272300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95361" y="3203154"/>
            <a:ext cx="6723193" cy="889132"/>
          </a:xfrm>
          <a:prstGeom prst="rect">
            <a:avLst/>
          </a:prstGeom>
        </p:spPr>
        <p:txBody>
          <a:bodyPr anchor="b" anchorCtr="0"/>
          <a:lstStyle>
            <a:lvl1pPr>
              <a:lnSpc>
                <a:spcPts val="3467"/>
              </a:lnSpc>
              <a:defRPr sz="3467">
                <a:solidFill>
                  <a:schemeClr val="bg2"/>
                </a:solidFill>
              </a:defRPr>
            </a:lvl1pPr>
          </a:lstStyle>
          <a:p>
            <a:r>
              <a:rPr lang="en-US" dirty="0"/>
              <a:t>Click to edit Master </a:t>
            </a:r>
            <a:br>
              <a:rPr lang="en-US" dirty="0"/>
            </a:br>
            <a:r>
              <a:rPr lang="en-US" dirty="0"/>
              <a:t>heading style</a:t>
            </a:r>
            <a:endParaRPr lang="en-GB" dirty="0"/>
          </a:p>
        </p:txBody>
      </p:sp>
      <p:sp>
        <p:nvSpPr>
          <p:cNvPr id="10" name="Subtitle 2"/>
          <p:cNvSpPr>
            <a:spLocks noGrp="1"/>
          </p:cNvSpPr>
          <p:nvPr>
            <p:ph type="subTitle" idx="1" hasCustomPrompt="1"/>
          </p:nvPr>
        </p:nvSpPr>
        <p:spPr>
          <a:xfrm>
            <a:off x="395361" y="4570120"/>
            <a:ext cx="6723193" cy="420564"/>
          </a:xfrm>
          <a:prstGeom prst="rect">
            <a:avLst/>
          </a:prstGeom>
        </p:spPr>
        <p:txBody>
          <a:bodyPr wrap="square" lIns="0" anchor="t" anchorCtr="0">
            <a:spAutoFit/>
          </a:bodyPr>
          <a:lstStyle>
            <a:lvl1pPr marL="0" indent="0" algn="l">
              <a:spcAft>
                <a:spcPts val="0"/>
              </a:spcAft>
              <a:buNone/>
              <a:defRPr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subheading</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718" y="316145"/>
            <a:ext cx="1952861" cy="963168"/>
          </a:xfrm>
          <a:prstGeom prst="rect">
            <a:avLst/>
          </a:prstGeom>
        </p:spPr>
      </p:pic>
    </p:spTree>
    <p:extLst>
      <p:ext uri="{BB962C8B-B14F-4D97-AF65-F5344CB8AC3E}">
        <p14:creationId xmlns:p14="http://schemas.microsoft.com/office/powerpoint/2010/main" val="2206024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Text and Table">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395361" y="1479613"/>
            <a:ext cx="6723192" cy="889132"/>
          </a:xfrm>
          <a:prstGeom prst="rect">
            <a:avLst/>
          </a:prstGeom>
        </p:spPr>
        <p:txBody>
          <a:bodyPr anchor="b" anchorCtr="0"/>
          <a:lstStyle>
            <a:lvl1pPr>
              <a:lnSpc>
                <a:spcPts val="3467"/>
              </a:lnSpc>
              <a:defRPr sz="3467">
                <a:solidFill>
                  <a:schemeClr val="bg2"/>
                </a:solidFill>
              </a:defRPr>
            </a:lvl1pPr>
          </a:lstStyle>
          <a:p>
            <a:r>
              <a:rPr lang="en-US" dirty="0"/>
              <a:t>Click to edit Master </a:t>
            </a:r>
            <a:br>
              <a:rPr lang="en-US" dirty="0"/>
            </a:br>
            <a:r>
              <a:rPr lang="en-US" dirty="0"/>
              <a:t>heading style</a:t>
            </a:r>
            <a:endParaRPr lang="en-GB" dirty="0"/>
          </a:p>
        </p:txBody>
      </p:sp>
      <p:sp>
        <p:nvSpPr>
          <p:cNvPr id="22" name="Subtitle 2"/>
          <p:cNvSpPr>
            <a:spLocks noGrp="1"/>
          </p:cNvSpPr>
          <p:nvPr>
            <p:ph type="subTitle" idx="1" hasCustomPrompt="1"/>
          </p:nvPr>
        </p:nvSpPr>
        <p:spPr>
          <a:xfrm>
            <a:off x="395361" y="2846576"/>
            <a:ext cx="6679881" cy="420564"/>
          </a:xfrm>
          <a:prstGeom prst="rect">
            <a:avLst/>
          </a:prstGeom>
        </p:spPr>
        <p:txBody>
          <a:bodyPr wrap="square" lIns="0" anchor="t" anchorCtr="0">
            <a:spAutoFit/>
          </a:bodyPr>
          <a:lstStyle>
            <a:lvl1pPr marL="0" indent="0" algn="l">
              <a:spcAft>
                <a:spcPts val="0"/>
              </a:spcAft>
              <a:buNone/>
              <a:defRPr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subheading</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718" y="316145"/>
            <a:ext cx="1952861" cy="963168"/>
          </a:xfrm>
          <a:prstGeom prst="rect">
            <a:avLst/>
          </a:prstGeom>
        </p:spPr>
      </p:pic>
    </p:spTree>
    <p:extLst>
      <p:ext uri="{BB962C8B-B14F-4D97-AF65-F5344CB8AC3E}">
        <p14:creationId xmlns:p14="http://schemas.microsoft.com/office/powerpoint/2010/main" val="1957105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0" y="1589851"/>
            <a:ext cx="11231033" cy="4093400"/>
          </a:xfrm>
          <a:prstGeom prst="rect">
            <a:avLst/>
          </a:prstGeo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2"/>
          <p:cNvSpPr>
            <a:spLocks noGrp="1"/>
          </p:cNvSpPr>
          <p:nvPr>
            <p:ph type="body" sz="quarter" idx="14"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Text Placeholder 5"/>
          <p:cNvSpPr>
            <a:spLocks noGrp="1"/>
          </p:cNvSpPr>
          <p:nvPr>
            <p:ph type="body" sz="quarter" idx="18" hasCustomPrompt="1"/>
          </p:nvPr>
        </p:nvSpPr>
        <p:spPr>
          <a:xfrm>
            <a:off x="478869" y="5670297"/>
            <a:ext cx="11232000" cy="256545"/>
          </a:xfrm>
          <a:prstGeom prst="rect">
            <a:avLst/>
          </a:prstGeom>
        </p:spPr>
        <p:txBody>
          <a:bodyPr wrap="square"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4" name="Title 3"/>
          <p:cNvSpPr>
            <a:spLocks noGrp="1"/>
          </p:cNvSpPr>
          <p:nvPr>
            <p:ph type="title" hasCustomPrompt="1"/>
          </p:nvPr>
        </p:nvSpPr>
        <p:spPr>
          <a:xfrm>
            <a:off x="478870" y="384852"/>
            <a:ext cx="10102852" cy="451405"/>
          </a:xfrm>
        </p:spPr>
        <p:txBody>
          <a:bodyPr/>
          <a:lstStyle/>
          <a:p>
            <a:r>
              <a:rPr lang="en-US" dirty="0"/>
              <a:t>Click to edit Master heading style</a:t>
            </a:r>
            <a:endParaRPr lang="en-GB" dirty="0"/>
          </a:p>
        </p:txBody>
      </p:sp>
      <p:sp>
        <p:nvSpPr>
          <p:cNvPr id="7" name="Date Placeholder 6"/>
          <p:cNvSpPr>
            <a:spLocks noGrp="1"/>
          </p:cNvSpPr>
          <p:nvPr>
            <p:ph type="dt" sz="half" idx="19"/>
          </p:nvPr>
        </p:nvSpPr>
        <p:spPr/>
        <p:txBody>
          <a:bodyPr/>
          <a:lstStyle/>
          <a:p>
            <a:pPr algn="ctr"/>
            <a:r>
              <a:rPr lang="en-US" dirty="0"/>
              <a:t>Insert your date / confidentiality text here</a:t>
            </a:r>
            <a:endParaRPr lang="en-GB" dirty="0"/>
          </a:p>
        </p:txBody>
      </p:sp>
      <p:sp>
        <p:nvSpPr>
          <p:cNvPr id="9" name="Footer Placeholder 8"/>
          <p:cNvSpPr>
            <a:spLocks noGrp="1"/>
          </p:cNvSpPr>
          <p:nvPr>
            <p:ph type="ftr" sz="quarter" idx="20"/>
          </p:nvPr>
        </p:nvSpPr>
        <p:spPr/>
        <p:txBody>
          <a:bodyPr/>
          <a:lstStyle>
            <a:lvl1pPr>
              <a:defRPr/>
            </a:lvl1pPr>
          </a:lstStyle>
          <a:p>
            <a:r>
              <a:rPr lang="en-GB" dirty="0"/>
              <a:t>16x9 core template</a:t>
            </a:r>
          </a:p>
        </p:txBody>
      </p:sp>
      <p:sp>
        <p:nvSpPr>
          <p:cNvPr id="10" name="Slide Number Placeholder 9"/>
          <p:cNvSpPr>
            <a:spLocks noGrp="1"/>
          </p:cNvSpPr>
          <p:nvPr>
            <p:ph type="sldNum" sz="quarter" idx="21"/>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4149025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10" name="Content Placeholder 9"/>
          <p:cNvSpPr>
            <a:spLocks noGrp="1" noChangeAspect="1"/>
          </p:cNvSpPr>
          <p:nvPr>
            <p:ph sz="quarter" idx="19"/>
          </p:nvPr>
        </p:nvSpPr>
        <p:spPr>
          <a:xfrm>
            <a:off x="480001" y="2052914"/>
            <a:ext cx="11224684" cy="3638805"/>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2"/>
          <p:cNvSpPr>
            <a:spLocks noGrp="1"/>
          </p:cNvSpPr>
          <p:nvPr>
            <p:ph type="body" sz="quarter" idx="13" hasCustomPrompt="1"/>
          </p:nvPr>
        </p:nvSpPr>
        <p:spPr>
          <a:xfrm>
            <a:off x="478870" y="1588948"/>
            <a:ext cx="11224684" cy="420564"/>
          </a:xfrm>
          <a:prstGeom prst="rect">
            <a:avLst/>
          </a:prstGeom>
        </p:spPr>
        <p:txBody>
          <a:bodyPr lIns="0" anchor="t" anchorCtr="0">
            <a:spAutoFit/>
          </a:bodyPr>
          <a:lstStyle>
            <a:lvl1pPr marL="0" indent="0">
              <a:spcAft>
                <a:spcPts val="0"/>
              </a:spcAft>
              <a:buNone/>
              <a:defRPr sz="2133" b="1">
                <a:solidFill>
                  <a:schemeClr val="accent1"/>
                </a:solidFill>
              </a:defRPr>
            </a:lvl1pPr>
            <a:lvl2pPr marL="361942" indent="0">
              <a:buNone/>
              <a:defRPr/>
            </a:lvl2pPr>
            <a:lvl3pPr marL="711182" indent="0">
              <a:buNone/>
              <a:defRPr/>
            </a:lvl3pPr>
            <a:lvl4pPr marL="1087939" indent="0">
              <a:buNone/>
              <a:defRPr/>
            </a:lvl4pPr>
            <a:lvl5pPr marL="1473163" indent="0">
              <a:buNone/>
              <a:defRPr/>
            </a:lvl5pPr>
          </a:lstStyle>
          <a:p>
            <a:pPr lvl="0"/>
            <a:r>
              <a:rPr lang="en-US" dirty="0"/>
              <a:t>Subheading here if required</a:t>
            </a:r>
          </a:p>
        </p:txBody>
      </p:sp>
      <p:sp>
        <p:nvSpPr>
          <p:cNvPr id="14" name="Text Placeholder 2"/>
          <p:cNvSpPr>
            <a:spLocks noGrp="1"/>
          </p:cNvSpPr>
          <p:nvPr>
            <p:ph type="body" sz="quarter" idx="14"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6" name="Text Placeholder 5"/>
          <p:cNvSpPr>
            <a:spLocks noGrp="1"/>
          </p:cNvSpPr>
          <p:nvPr>
            <p:ph type="body" sz="quarter" idx="18" hasCustomPrompt="1"/>
          </p:nvPr>
        </p:nvSpPr>
        <p:spPr>
          <a:xfrm>
            <a:off x="478869" y="5670297"/>
            <a:ext cx="11232000" cy="256545"/>
          </a:xfrm>
          <a:prstGeom prst="rect">
            <a:avLst/>
          </a:prstGeom>
        </p:spPr>
        <p:txBody>
          <a:bodyPr wrap="square" anchor="b" anchorCtr="0">
            <a:spAutoFit/>
          </a:bodyPr>
          <a:lstStyle>
            <a:lvl1pPr marL="0" marR="0" indent="0" algn="l" defTabSz="1219170" rtl="0" eaLnBrk="1" fontAlgn="auto" latinLnBrk="0" hangingPunct="1">
              <a:lnSpc>
                <a:spcPct val="100000"/>
              </a:lnSpc>
              <a:spcBef>
                <a:spcPts val="0"/>
              </a:spcBef>
              <a:spcAft>
                <a:spcPts val="800"/>
              </a:spcAft>
              <a:buClr>
                <a:schemeClr val="tx1"/>
              </a:buClr>
              <a:buSzTx/>
              <a:buFont typeface="Arial" pitchFamily="34" charset="0"/>
              <a:buNone/>
              <a:tabLst/>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20" name="Title 19"/>
          <p:cNvSpPr>
            <a:spLocks noGrp="1"/>
          </p:cNvSpPr>
          <p:nvPr>
            <p:ph type="title" hasCustomPrompt="1"/>
          </p:nvPr>
        </p:nvSpPr>
        <p:spPr/>
        <p:txBody>
          <a:bodyPr/>
          <a:lstStyle/>
          <a:p>
            <a:r>
              <a:rPr lang="en-US" dirty="0"/>
              <a:t>Click to edit Master heading style</a:t>
            </a:r>
            <a:endParaRPr lang="en-GB" dirty="0"/>
          </a:p>
        </p:txBody>
      </p:sp>
      <p:sp>
        <p:nvSpPr>
          <p:cNvPr id="5" name="Date Placeholder 4"/>
          <p:cNvSpPr>
            <a:spLocks noGrp="1"/>
          </p:cNvSpPr>
          <p:nvPr>
            <p:ph type="dt" sz="half" idx="20"/>
          </p:nvPr>
        </p:nvSpPr>
        <p:spPr/>
        <p:txBody>
          <a:bodyPr/>
          <a:lstStyle/>
          <a:p>
            <a:pPr algn="ctr"/>
            <a:r>
              <a:rPr lang="en-US" dirty="0"/>
              <a:t>Insert your date / confidentiality text here</a:t>
            </a:r>
            <a:endParaRPr lang="en-GB" dirty="0"/>
          </a:p>
        </p:txBody>
      </p:sp>
      <p:sp>
        <p:nvSpPr>
          <p:cNvPr id="6" name="Footer Placeholder 5"/>
          <p:cNvSpPr>
            <a:spLocks noGrp="1"/>
          </p:cNvSpPr>
          <p:nvPr>
            <p:ph type="ftr" sz="quarter" idx="21"/>
          </p:nvPr>
        </p:nvSpPr>
        <p:spPr/>
        <p:txBody>
          <a:bodyPr/>
          <a:lstStyle>
            <a:lvl1pPr>
              <a:defRPr/>
            </a:lvl1pPr>
          </a:lstStyle>
          <a:p>
            <a:r>
              <a:rPr lang="en-GB" dirty="0"/>
              <a:t>16x9 core template</a:t>
            </a:r>
          </a:p>
        </p:txBody>
      </p:sp>
      <p:sp>
        <p:nvSpPr>
          <p:cNvPr id="7" name="Slide Number Placeholder 6"/>
          <p:cNvSpPr>
            <a:spLocks noGrp="1"/>
          </p:cNvSpPr>
          <p:nvPr>
            <p:ph type="sldNum" sz="quarter" idx="22"/>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192193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14" name="Text Placeholder 2"/>
          <p:cNvSpPr>
            <a:spLocks noGrp="1"/>
          </p:cNvSpPr>
          <p:nvPr>
            <p:ph type="body" sz="quarter" idx="14" hasCustomPrompt="1"/>
          </p:nvPr>
        </p:nvSpPr>
        <p:spPr>
          <a:xfrm>
            <a:off x="480000"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5" name="Text Placeholder 5"/>
          <p:cNvSpPr>
            <a:spLocks noGrp="1"/>
          </p:cNvSpPr>
          <p:nvPr>
            <p:ph type="body" sz="quarter" idx="18" hasCustomPrompt="1"/>
          </p:nvPr>
        </p:nvSpPr>
        <p:spPr>
          <a:xfrm>
            <a:off x="480000" y="5670297"/>
            <a:ext cx="11232000" cy="256545"/>
          </a:xfrm>
          <a:prstGeom prst="rect">
            <a:avLst/>
          </a:prstGeom>
        </p:spPr>
        <p:txBody>
          <a:bodyPr wrap="square" lIns="0"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19" name="Title 18"/>
          <p:cNvSpPr>
            <a:spLocks noGrp="1"/>
          </p:cNvSpPr>
          <p:nvPr>
            <p:ph type="title" hasCustomPrompt="1"/>
          </p:nvPr>
        </p:nvSpPr>
        <p:spPr>
          <a:xfrm>
            <a:off x="480001" y="384852"/>
            <a:ext cx="10102852" cy="451405"/>
          </a:xfrm>
        </p:spPr>
        <p:txBody>
          <a:bodyPr/>
          <a:lstStyle/>
          <a:p>
            <a:r>
              <a:rPr lang="en-US" dirty="0"/>
              <a:t>Click to edit Master heading style</a:t>
            </a:r>
            <a:endParaRPr lang="en-GB" dirty="0"/>
          </a:p>
        </p:txBody>
      </p:sp>
      <p:sp>
        <p:nvSpPr>
          <p:cNvPr id="5" name="Date Placeholder 4"/>
          <p:cNvSpPr>
            <a:spLocks noGrp="1"/>
          </p:cNvSpPr>
          <p:nvPr>
            <p:ph type="dt" sz="half" idx="19"/>
          </p:nvPr>
        </p:nvSpPr>
        <p:spPr/>
        <p:txBody>
          <a:bodyPr/>
          <a:lstStyle/>
          <a:p>
            <a:pPr algn="ctr"/>
            <a:r>
              <a:rPr lang="en-US" dirty="0"/>
              <a:t>Insert your date / confidentiality text here</a:t>
            </a:r>
            <a:endParaRPr lang="en-GB" dirty="0"/>
          </a:p>
        </p:txBody>
      </p:sp>
      <p:sp>
        <p:nvSpPr>
          <p:cNvPr id="6" name="Footer Placeholder 5"/>
          <p:cNvSpPr>
            <a:spLocks noGrp="1"/>
          </p:cNvSpPr>
          <p:nvPr>
            <p:ph type="ftr" sz="quarter" idx="20"/>
          </p:nvPr>
        </p:nvSpPr>
        <p:spPr/>
        <p:txBody>
          <a:bodyPr/>
          <a:lstStyle>
            <a:lvl1pPr>
              <a:defRPr/>
            </a:lvl1pPr>
          </a:lstStyle>
          <a:p>
            <a:r>
              <a:rPr lang="en-GB" dirty="0"/>
              <a:t>16x9 core template</a:t>
            </a:r>
          </a:p>
        </p:txBody>
      </p:sp>
      <p:sp>
        <p:nvSpPr>
          <p:cNvPr id="7" name="Slide Number Placeholder 6"/>
          <p:cNvSpPr>
            <a:spLocks noGrp="1"/>
          </p:cNvSpPr>
          <p:nvPr>
            <p:ph type="sldNum" sz="quarter" idx="21"/>
          </p:nvPr>
        </p:nvSpPr>
        <p:spPr/>
        <p:txBody>
          <a:bodyPr/>
          <a:lstStyle/>
          <a:p>
            <a:fld id="{9F9F533D-B52E-4A2F-BF72-0ADD2D94BD75}" type="slidenum">
              <a:rPr lang="en-GB" smtClean="0"/>
              <a:pPr/>
              <a:t>‹#›</a:t>
            </a:fld>
            <a:endParaRPr lang="en-GB" dirty="0"/>
          </a:p>
        </p:txBody>
      </p:sp>
      <p:sp>
        <p:nvSpPr>
          <p:cNvPr id="9" name="Content Placeholder 12"/>
          <p:cNvSpPr>
            <a:spLocks noGrp="1" noChangeAspect="1"/>
          </p:cNvSpPr>
          <p:nvPr>
            <p:ph sz="quarter" idx="17"/>
          </p:nvPr>
        </p:nvSpPr>
        <p:spPr>
          <a:xfrm>
            <a:off x="480001" y="1589852"/>
            <a:ext cx="11231033" cy="4101867"/>
          </a:xfrm>
          <a:prstGeom prst="rect">
            <a:avLst/>
          </a:prstGeom>
        </p:spPr>
        <p:txBody>
          <a:bodyPr lIns="0"/>
          <a:lstStyle>
            <a:lvl1pPr>
              <a:defRPr sz="3200"/>
            </a:lvl1pPr>
            <a:lvl2pPr>
              <a:defRPr sz="3200"/>
            </a:lvl2pPr>
            <a:lvl3pPr>
              <a:defRPr sz="32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8890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Content Placeholder 13"/>
          <p:cNvSpPr>
            <a:spLocks noGrp="1" noChangeAspect="1"/>
          </p:cNvSpPr>
          <p:nvPr>
            <p:ph sz="quarter" idx="18"/>
          </p:nvPr>
        </p:nvSpPr>
        <p:spPr>
          <a:xfrm>
            <a:off x="6407151" y="1591734"/>
            <a:ext cx="5304367" cy="4087284"/>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478870" y="384852"/>
            <a:ext cx="10102852" cy="451405"/>
          </a:xfrm>
        </p:spPr>
        <p:txBody>
          <a:bodyPr/>
          <a:lstStyle/>
          <a:p>
            <a:r>
              <a:rPr lang="en-US" dirty="0"/>
              <a:t>Click to edit Master heading style</a:t>
            </a:r>
            <a:endParaRPr lang="en-GB" dirty="0"/>
          </a:p>
        </p:txBody>
      </p:sp>
      <p:sp>
        <p:nvSpPr>
          <p:cNvPr id="18" name="Text Placeholder 2"/>
          <p:cNvSpPr>
            <a:spLocks noGrp="1"/>
          </p:cNvSpPr>
          <p:nvPr>
            <p:ph type="body" sz="quarter" idx="14"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9" name="Text Placeholder 5"/>
          <p:cNvSpPr>
            <a:spLocks noGrp="1"/>
          </p:cNvSpPr>
          <p:nvPr>
            <p:ph type="body" sz="quarter" idx="19" hasCustomPrompt="1"/>
          </p:nvPr>
        </p:nvSpPr>
        <p:spPr>
          <a:xfrm>
            <a:off x="478870" y="5670297"/>
            <a:ext cx="5305981" cy="256545"/>
          </a:xfrm>
          <a:prstGeom prst="rect">
            <a:avLst/>
          </a:prstGeom>
        </p:spPr>
        <p:txBody>
          <a:bodyPr wrap="square" lIns="0"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20" name="Text Placeholder 5"/>
          <p:cNvSpPr>
            <a:spLocks noGrp="1"/>
          </p:cNvSpPr>
          <p:nvPr>
            <p:ph type="body" sz="quarter" idx="20" hasCustomPrompt="1"/>
          </p:nvPr>
        </p:nvSpPr>
        <p:spPr>
          <a:xfrm>
            <a:off x="6396289" y="5670297"/>
            <a:ext cx="5328000" cy="256545"/>
          </a:xfrm>
          <a:prstGeom prst="rect">
            <a:avLst/>
          </a:prstGeom>
        </p:spPr>
        <p:txBody>
          <a:bodyPr wrap="square" lIns="0"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3" name="Date Placeholder 2"/>
          <p:cNvSpPr>
            <a:spLocks noGrp="1"/>
          </p:cNvSpPr>
          <p:nvPr>
            <p:ph type="dt" sz="half" idx="21"/>
          </p:nvPr>
        </p:nvSpPr>
        <p:spPr/>
        <p:txBody>
          <a:bodyPr/>
          <a:lstStyle/>
          <a:p>
            <a:pPr algn="ctr"/>
            <a:r>
              <a:rPr lang="en-US" dirty="0"/>
              <a:t>Insert your date / confidentiality text here</a:t>
            </a:r>
            <a:endParaRPr lang="en-GB" dirty="0"/>
          </a:p>
        </p:txBody>
      </p:sp>
      <p:sp>
        <p:nvSpPr>
          <p:cNvPr id="4" name="Footer Placeholder 3"/>
          <p:cNvSpPr>
            <a:spLocks noGrp="1"/>
          </p:cNvSpPr>
          <p:nvPr>
            <p:ph type="ftr" sz="quarter" idx="22"/>
          </p:nvPr>
        </p:nvSpPr>
        <p:spPr/>
        <p:txBody>
          <a:bodyPr/>
          <a:lstStyle>
            <a:lvl1pPr>
              <a:defRPr/>
            </a:lvl1pPr>
          </a:lstStyle>
          <a:p>
            <a:r>
              <a:rPr lang="en-GB" dirty="0"/>
              <a:t>16x9 core template</a:t>
            </a:r>
          </a:p>
        </p:txBody>
      </p:sp>
      <p:sp>
        <p:nvSpPr>
          <p:cNvPr id="5" name="Slide Number Placeholder 4"/>
          <p:cNvSpPr>
            <a:spLocks noGrp="1"/>
          </p:cNvSpPr>
          <p:nvPr>
            <p:ph type="sldNum" sz="quarter" idx="23"/>
          </p:nvPr>
        </p:nvSpPr>
        <p:spPr/>
        <p:txBody>
          <a:bodyPr/>
          <a:lstStyle/>
          <a:p>
            <a:fld id="{9F9F533D-B52E-4A2F-BF72-0ADD2D94BD75}" type="slidenum">
              <a:rPr lang="en-GB" smtClean="0"/>
              <a:pPr/>
              <a:t>‹#›</a:t>
            </a:fld>
            <a:endParaRPr lang="en-GB" dirty="0"/>
          </a:p>
        </p:txBody>
      </p:sp>
      <p:sp>
        <p:nvSpPr>
          <p:cNvPr id="11" name="Content Placeholder 11"/>
          <p:cNvSpPr>
            <a:spLocks noGrp="1" noChangeAspect="1"/>
          </p:cNvSpPr>
          <p:nvPr>
            <p:ph sz="quarter" idx="17"/>
          </p:nvPr>
        </p:nvSpPr>
        <p:spPr>
          <a:xfrm>
            <a:off x="480001" y="1591734"/>
            <a:ext cx="5298500" cy="4087284"/>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375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ext Placeholder 2"/>
          <p:cNvSpPr>
            <a:spLocks noGrp="1"/>
          </p:cNvSpPr>
          <p:nvPr>
            <p:ph type="body" idx="19" hasCustomPrompt="1"/>
          </p:nvPr>
        </p:nvSpPr>
        <p:spPr>
          <a:xfrm>
            <a:off x="480001" y="1592272"/>
            <a:ext cx="5298500" cy="420564"/>
          </a:xfrm>
          <a:prstGeom prst="rect">
            <a:avLst/>
          </a:prstGeom>
        </p:spPr>
        <p:txBody>
          <a:bodyPr wrap="square" lIns="0" anchor="t" anchorCtr="0">
            <a:spAutoFit/>
          </a:bodyPr>
          <a:lstStyle>
            <a:lvl1pPr marL="0" indent="0">
              <a:buNone/>
              <a:defRPr sz="2133"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Subheading here if required</a:t>
            </a:r>
          </a:p>
        </p:txBody>
      </p:sp>
      <p:sp>
        <p:nvSpPr>
          <p:cNvPr id="20" name="Text Placeholder 2"/>
          <p:cNvSpPr>
            <a:spLocks noGrp="1"/>
          </p:cNvSpPr>
          <p:nvPr>
            <p:ph type="body" idx="21" hasCustomPrompt="1"/>
          </p:nvPr>
        </p:nvSpPr>
        <p:spPr>
          <a:xfrm>
            <a:off x="6407151" y="1592273"/>
            <a:ext cx="5304367" cy="420564"/>
          </a:xfrm>
          <a:prstGeom prst="rect">
            <a:avLst/>
          </a:prstGeom>
        </p:spPr>
        <p:txBody>
          <a:bodyPr wrap="square" anchor="t" anchorCtr="0">
            <a:spAutoFit/>
          </a:bodyPr>
          <a:lstStyle>
            <a:lvl1pPr marL="0" indent="0">
              <a:buNone/>
              <a:defRPr sz="2133"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Subheading here if required</a:t>
            </a:r>
          </a:p>
        </p:txBody>
      </p:sp>
      <p:sp>
        <p:nvSpPr>
          <p:cNvPr id="2" name="Title 1"/>
          <p:cNvSpPr>
            <a:spLocks noGrp="1"/>
          </p:cNvSpPr>
          <p:nvPr>
            <p:ph type="title" hasCustomPrompt="1"/>
          </p:nvPr>
        </p:nvSpPr>
        <p:spPr>
          <a:xfrm>
            <a:off x="480001" y="384852"/>
            <a:ext cx="10102852" cy="451405"/>
          </a:xfrm>
        </p:spPr>
        <p:txBody>
          <a:bodyPr/>
          <a:lstStyle/>
          <a:p>
            <a:r>
              <a:rPr lang="en-US" dirty="0"/>
              <a:t>Click to edit Master heading style</a:t>
            </a:r>
            <a:endParaRPr lang="en-GB" dirty="0"/>
          </a:p>
        </p:txBody>
      </p:sp>
      <p:sp>
        <p:nvSpPr>
          <p:cNvPr id="17" name="Content Placeholder 11"/>
          <p:cNvSpPr>
            <a:spLocks noGrp="1" noChangeAspect="1"/>
          </p:cNvSpPr>
          <p:nvPr>
            <p:ph sz="quarter" idx="17"/>
          </p:nvPr>
        </p:nvSpPr>
        <p:spPr>
          <a:xfrm>
            <a:off x="480001" y="2021979"/>
            <a:ext cx="5298500" cy="3657039"/>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3"/>
          <p:cNvSpPr>
            <a:spLocks noGrp="1" noChangeAspect="1"/>
          </p:cNvSpPr>
          <p:nvPr>
            <p:ph sz="quarter" idx="18"/>
          </p:nvPr>
        </p:nvSpPr>
        <p:spPr>
          <a:xfrm>
            <a:off x="6407151" y="2021979"/>
            <a:ext cx="5304367" cy="3661272"/>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5"/>
          <p:cNvSpPr>
            <a:spLocks noGrp="1"/>
          </p:cNvSpPr>
          <p:nvPr>
            <p:ph type="body" sz="quarter" idx="31" hasCustomPrompt="1"/>
          </p:nvPr>
        </p:nvSpPr>
        <p:spPr>
          <a:xfrm>
            <a:off x="480001" y="5670297"/>
            <a:ext cx="5298500" cy="256545"/>
          </a:xfrm>
          <a:prstGeom prst="rect">
            <a:avLst/>
          </a:prstGeom>
        </p:spPr>
        <p:txBody>
          <a:bodyPr wrap="square" lIns="0"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24" name="Text Placeholder 5"/>
          <p:cNvSpPr>
            <a:spLocks noGrp="1"/>
          </p:cNvSpPr>
          <p:nvPr>
            <p:ph type="body" sz="quarter" idx="20" hasCustomPrompt="1"/>
          </p:nvPr>
        </p:nvSpPr>
        <p:spPr>
          <a:xfrm>
            <a:off x="6398400" y="5670297"/>
            <a:ext cx="5313117" cy="256545"/>
          </a:xfrm>
          <a:prstGeom prst="rect">
            <a:avLst/>
          </a:prstGeom>
        </p:spPr>
        <p:txBody>
          <a:bodyPr wrap="square" lIns="0"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28" name="Text Placeholder 2"/>
          <p:cNvSpPr>
            <a:spLocks noGrp="1"/>
          </p:cNvSpPr>
          <p:nvPr>
            <p:ph type="body" sz="quarter" idx="14" hasCustomPrompt="1"/>
          </p:nvPr>
        </p:nvSpPr>
        <p:spPr>
          <a:xfrm>
            <a:off x="480000"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Date Placeholder 5"/>
          <p:cNvSpPr>
            <a:spLocks noGrp="1"/>
          </p:cNvSpPr>
          <p:nvPr>
            <p:ph type="dt" sz="half" idx="32"/>
          </p:nvPr>
        </p:nvSpPr>
        <p:spPr/>
        <p:txBody>
          <a:bodyPr/>
          <a:lstStyle/>
          <a:p>
            <a:pPr algn="ctr"/>
            <a:r>
              <a:rPr lang="en-US" dirty="0"/>
              <a:t>Insert your date / confidentiality text here</a:t>
            </a:r>
            <a:endParaRPr lang="en-GB" dirty="0"/>
          </a:p>
        </p:txBody>
      </p:sp>
      <p:sp>
        <p:nvSpPr>
          <p:cNvPr id="7" name="Footer Placeholder 6"/>
          <p:cNvSpPr>
            <a:spLocks noGrp="1"/>
          </p:cNvSpPr>
          <p:nvPr>
            <p:ph type="ftr" sz="quarter" idx="33"/>
          </p:nvPr>
        </p:nvSpPr>
        <p:spPr/>
        <p:txBody>
          <a:bodyPr/>
          <a:lstStyle>
            <a:lvl1pPr>
              <a:defRPr/>
            </a:lvl1pPr>
          </a:lstStyle>
          <a:p>
            <a:r>
              <a:rPr lang="en-GB" dirty="0"/>
              <a:t>16x9 core template</a:t>
            </a:r>
          </a:p>
        </p:txBody>
      </p:sp>
      <p:sp>
        <p:nvSpPr>
          <p:cNvPr id="8" name="Slide Number Placeholder 7"/>
          <p:cNvSpPr>
            <a:spLocks noGrp="1"/>
          </p:cNvSpPr>
          <p:nvPr>
            <p:ph type="sldNum" sz="quarter" idx="34"/>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33112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DC6B-1CD1-44E3-AAFD-75239D8F30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4B5E85-817E-4612-A21C-2EF8032DF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1C59D5-E606-4314-81EE-11436CA25C3A}"/>
              </a:ext>
            </a:extLst>
          </p:cNvPr>
          <p:cNvSpPr>
            <a:spLocks noGrp="1"/>
          </p:cNvSpPr>
          <p:nvPr>
            <p:ph type="dt" sz="half" idx="10"/>
          </p:nvPr>
        </p:nvSpPr>
        <p:spPr/>
        <p:txBody>
          <a:bodyPr/>
          <a:lstStyle/>
          <a:p>
            <a:fld id="{BEDA7829-D802-4AEC-B210-2D465F3286E2}" type="datetimeFigureOut">
              <a:rPr lang="en-GB" smtClean="0"/>
              <a:t>04/10/2021</a:t>
            </a:fld>
            <a:endParaRPr lang="en-GB" dirty="0"/>
          </a:p>
        </p:txBody>
      </p:sp>
      <p:sp>
        <p:nvSpPr>
          <p:cNvPr id="5" name="Footer Placeholder 4">
            <a:extLst>
              <a:ext uri="{FF2B5EF4-FFF2-40B4-BE49-F238E27FC236}">
                <a16:creationId xmlns:a16="http://schemas.microsoft.com/office/drawing/2014/main" id="{110CBFDB-C5CB-4B41-B36E-FE690755794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28C8E2A-38D4-429B-9AC7-4D7C2E2AADE2}"/>
              </a:ext>
            </a:extLst>
          </p:cNvPr>
          <p:cNvSpPr>
            <a:spLocks noGrp="1"/>
          </p:cNvSpPr>
          <p:nvPr>
            <p:ph type="sldNum" sz="quarter" idx="12"/>
          </p:nvPr>
        </p:nvSpPr>
        <p:spPr/>
        <p:txBody>
          <a:bodyPr/>
          <a:lstStyle/>
          <a:p>
            <a:fld id="{0539D4D7-F847-43B2-AC12-87573600D0E9}" type="slidenum">
              <a:rPr lang="en-GB" smtClean="0"/>
              <a:t>‹#›</a:t>
            </a:fld>
            <a:endParaRPr lang="en-GB" dirty="0"/>
          </a:p>
        </p:txBody>
      </p:sp>
    </p:spTree>
    <p:extLst>
      <p:ext uri="{BB962C8B-B14F-4D97-AF65-F5344CB8AC3E}">
        <p14:creationId xmlns:p14="http://schemas.microsoft.com/office/powerpoint/2010/main" val="728523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hasCustomPrompt="1"/>
          </p:nvPr>
        </p:nvSpPr>
        <p:spPr>
          <a:xfrm>
            <a:off x="3151200" y="1591734"/>
            <a:ext cx="5889600" cy="4415367"/>
          </a:xfrm>
          <a:prstGeom prst="rect">
            <a:avLst/>
          </a:prstGeom>
        </p:spPr>
        <p:txBody>
          <a:bodyPr lIns="108000" tIns="108000"/>
          <a:lstStyle>
            <a:lvl1pPr marL="0" indent="0">
              <a:buNone/>
              <a:defRPr baseline="0">
                <a:solidFill>
                  <a:schemeClr val="tx1"/>
                </a:solidFill>
              </a:defRPr>
            </a:lvl1pPr>
          </a:lstStyle>
          <a:p>
            <a:r>
              <a:rPr lang="en-GB" dirty="0"/>
              <a:t>Click on the film icon to insert your Standard (4x3 video)</a:t>
            </a:r>
          </a:p>
        </p:txBody>
      </p:sp>
      <p:sp>
        <p:nvSpPr>
          <p:cNvPr id="2" name="Title 1"/>
          <p:cNvSpPr>
            <a:spLocks noGrp="1"/>
          </p:cNvSpPr>
          <p:nvPr>
            <p:ph type="title" hasCustomPrompt="1"/>
          </p:nvPr>
        </p:nvSpPr>
        <p:spPr/>
        <p:txBody>
          <a:bodyPr/>
          <a:lstStyle/>
          <a:p>
            <a:r>
              <a:rPr lang="en-US" dirty="0"/>
              <a:t>Click to edit Master heading style</a:t>
            </a:r>
            <a:endParaRPr lang="en-GB" dirty="0"/>
          </a:p>
        </p:txBody>
      </p:sp>
      <p:sp>
        <p:nvSpPr>
          <p:cNvPr id="3" name="Date Placeholder 2"/>
          <p:cNvSpPr>
            <a:spLocks noGrp="1"/>
          </p:cNvSpPr>
          <p:nvPr>
            <p:ph type="dt" sz="half" idx="15"/>
          </p:nvPr>
        </p:nvSpPr>
        <p:spPr/>
        <p:txBody>
          <a:bodyPr/>
          <a:lstStyle/>
          <a:p>
            <a:pPr algn="ctr"/>
            <a:r>
              <a:rPr lang="en-US" dirty="0"/>
              <a:t>Insert your date / confidentiality text here</a:t>
            </a:r>
            <a:endParaRPr lang="en-GB" dirty="0"/>
          </a:p>
        </p:txBody>
      </p:sp>
      <p:sp>
        <p:nvSpPr>
          <p:cNvPr id="4" name="Footer Placeholder 3"/>
          <p:cNvSpPr>
            <a:spLocks noGrp="1"/>
          </p:cNvSpPr>
          <p:nvPr>
            <p:ph type="ftr" sz="quarter" idx="16"/>
          </p:nvPr>
        </p:nvSpPr>
        <p:spPr/>
        <p:txBody>
          <a:bodyPr/>
          <a:lstStyle>
            <a:lvl1pPr>
              <a:defRPr/>
            </a:lvl1pPr>
          </a:lstStyle>
          <a:p>
            <a:r>
              <a:rPr lang="en-GB" dirty="0"/>
              <a:t>16x9 core template</a:t>
            </a:r>
          </a:p>
        </p:txBody>
      </p:sp>
      <p:sp>
        <p:nvSpPr>
          <p:cNvPr id="9" name="Slide Number Placeholder 8"/>
          <p:cNvSpPr>
            <a:spLocks noGrp="1"/>
          </p:cNvSpPr>
          <p:nvPr>
            <p:ph type="sldNum" sz="quarter" idx="17"/>
          </p:nvPr>
        </p:nvSpPr>
        <p:spPr/>
        <p:txBody>
          <a:bodyPr/>
          <a:lstStyle/>
          <a:p>
            <a:fld id="{9F9F533D-B52E-4A2F-BF72-0ADD2D94BD75}" type="slidenum">
              <a:rPr lang="en-GB" smtClean="0"/>
              <a:pPr/>
              <a:t>‹#›</a:t>
            </a:fld>
            <a:endParaRPr lang="en-GB" dirty="0"/>
          </a:p>
        </p:txBody>
      </p:sp>
      <p:sp>
        <p:nvSpPr>
          <p:cNvPr id="8" name="Text Placeholder 2"/>
          <p:cNvSpPr>
            <a:spLocks noGrp="1"/>
          </p:cNvSpPr>
          <p:nvPr>
            <p:ph type="body" sz="quarter" idx="14" hasCustomPrompt="1"/>
          </p:nvPr>
        </p:nvSpPr>
        <p:spPr>
          <a:xfrm>
            <a:off x="480000"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3678333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Widescreen (16x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hasCustomPrompt="1"/>
          </p:nvPr>
        </p:nvSpPr>
        <p:spPr>
          <a:xfrm>
            <a:off x="2169600" y="1591733"/>
            <a:ext cx="7852800" cy="4416000"/>
          </a:xfrm>
          <a:prstGeom prst="rect">
            <a:avLst/>
          </a:prstGeom>
        </p:spPr>
        <p:txBody>
          <a:bodyPr lIns="108000" tIns="108000"/>
          <a:lstStyle>
            <a:lvl1pPr marL="0" indent="0">
              <a:buNone/>
              <a:defRPr baseline="0">
                <a:solidFill>
                  <a:schemeClr val="tx1"/>
                </a:solidFill>
              </a:defRPr>
            </a:lvl1pPr>
          </a:lstStyle>
          <a:p>
            <a:r>
              <a:rPr lang="en-GB" dirty="0"/>
              <a:t>Click on the film icon to insert your widescreen (16x9) video</a:t>
            </a:r>
          </a:p>
        </p:txBody>
      </p:sp>
      <p:sp>
        <p:nvSpPr>
          <p:cNvPr id="10" name="Title 9"/>
          <p:cNvSpPr>
            <a:spLocks noGrp="1"/>
          </p:cNvSpPr>
          <p:nvPr>
            <p:ph type="title" hasCustomPrompt="1"/>
          </p:nvPr>
        </p:nvSpPr>
        <p:spPr/>
        <p:txBody>
          <a:bodyPr/>
          <a:lstStyle/>
          <a:p>
            <a:r>
              <a:rPr lang="en-US" dirty="0"/>
              <a:t>Click to edit Master heading style</a:t>
            </a:r>
            <a:endParaRPr lang="en-GB" dirty="0"/>
          </a:p>
        </p:txBody>
      </p:sp>
      <p:sp>
        <p:nvSpPr>
          <p:cNvPr id="2" name="Date Placeholder 1"/>
          <p:cNvSpPr>
            <a:spLocks noGrp="1"/>
          </p:cNvSpPr>
          <p:nvPr>
            <p:ph type="dt" sz="half" idx="17"/>
          </p:nvPr>
        </p:nvSpPr>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18"/>
          </p:nvPr>
        </p:nvSpPr>
        <p:spPr/>
        <p:txBody>
          <a:bodyPr/>
          <a:lstStyle>
            <a:lvl1pPr>
              <a:defRPr/>
            </a:lvl1pPr>
          </a:lstStyle>
          <a:p>
            <a:r>
              <a:rPr lang="en-GB" dirty="0"/>
              <a:t>16x9 core template</a:t>
            </a:r>
          </a:p>
        </p:txBody>
      </p:sp>
      <p:sp>
        <p:nvSpPr>
          <p:cNvPr id="4" name="Slide Number Placeholder 3"/>
          <p:cNvSpPr>
            <a:spLocks noGrp="1"/>
          </p:cNvSpPr>
          <p:nvPr>
            <p:ph type="sldNum" sz="quarter" idx="19"/>
          </p:nvPr>
        </p:nvSpPr>
        <p:spPr/>
        <p:txBody>
          <a:bodyPr/>
          <a:lstStyle/>
          <a:p>
            <a:fld id="{9F9F533D-B52E-4A2F-BF72-0ADD2D94BD75}" type="slidenum">
              <a:rPr lang="en-GB" smtClean="0"/>
              <a:pPr/>
              <a:t>‹#›</a:t>
            </a:fld>
            <a:endParaRPr lang="en-GB" dirty="0"/>
          </a:p>
        </p:txBody>
      </p:sp>
      <p:sp>
        <p:nvSpPr>
          <p:cNvPr id="8" name="Text Placeholder 2"/>
          <p:cNvSpPr>
            <a:spLocks noGrp="1"/>
          </p:cNvSpPr>
          <p:nvPr>
            <p:ph type="body" sz="quarter" idx="14" hasCustomPrompt="1"/>
          </p:nvPr>
        </p:nvSpPr>
        <p:spPr>
          <a:xfrm>
            <a:off x="480000"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966676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Non Bulleted Text">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478871" y="1590985"/>
            <a:ext cx="5305979" cy="4413504"/>
          </a:xfrm>
          <a:prstGeom prst="rect">
            <a:avLst/>
          </a:prstGeom>
        </p:spPr>
        <p:txBody>
          <a:bodyPr lIns="0"/>
          <a:lstStyle>
            <a:lvl1pPr marL="0" indent="0">
              <a:buNone/>
              <a:defRPr/>
            </a:lvl1pPr>
          </a:lstStyle>
          <a:p>
            <a:pPr lvl="0"/>
            <a:r>
              <a:rPr lang="en-US"/>
              <a:t>Click to edit Master text styles</a:t>
            </a:r>
          </a:p>
        </p:txBody>
      </p:sp>
      <p:sp>
        <p:nvSpPr>
          <p:cNvPr id="6" name="Title 5"/>
          <p:cNvSpPr>
            <a:spLocks noGrp="1"/>
          </p:cNvSpPr>
          <p:nvPr>
            <p:ph type="title" hasCustomPrompt="1"/>
          </p:nvPr>
        </p:nvSpPr>
        <p:spPr>
          <a:xfrm>
            <a:off x="478870" y="384852"/>
            <a:ext cx="10102852" cy="451405"/>
          </a:xfrm>
        </p:spPr>
        <p:txBody>
          <a:bodyPr/>
          <a:lstStyle/>
          <a:p>
            <a:r>
              <a:rPr lang="en-US" dirty="0"/>
              <a:t>Click to edit Master heading style</a:t>
            </a:r>
            <a:endParaRPr lang="en-GB" dirty="0"/>
          </a:p>
        </p:txBody>
      </p:sp>
      <p:sp>
        <p:nvSpPr>
          <p:cNvPr id="12" name="Text Placeholder 2"/>
          <p:cNvSpPr>
            <a:spLocks noGrp="1"/>
          </p:cNvSpPr>
          <p:nvPr>
            <p:ph type="body" sz="quarter" idx="27"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2" name="Date Placeholder 1"/>
          <p:cNvSpPr>
            <a:spLocks noGrp="1"/>
          </p:cNvSpPr>
          <p:nvPr>
            <p:ph type="dt" sz="half" idx="28"/>
          </p:nvPr>
        </p:nvSpPr>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29"/>
          </p:nvPr>
        </p:nvSpPr>
        <p:spPr/>
        <p:txBody>
          <a:bodyPr/>
          <a:lstStyle>
            <a:lvl1pPr>
              <a:defRPr/>
            </a:lvl1pPr>
          </a:lstStyle>
          <a:p>
            <a:r>
              <a:rPr lang="en-GB" dirty="0"/>
              <a:t>16x9 core template</a:t>
            </a:r>
          </a:p>
        </p:txBody>
      </p:sp>
      <p:sp>
        <p:nvSpPr>
          <p:cNvPr id="4" name="Slide Number Placeholder 3"/>
          <p:cNvSpPr>
            <a:spLocks noGrp="1"/>
          </p:cNvSpPr>
          <p:nvPr>
            <p:ph type="sldNum" sz="quarter" idx="30"/>
          </p:nvPr>
        </p:nvSpPr>
        <p:spPr/>
        <p:txBody>
          <a:bodyPr/>
          <a:lstStyle/>
          <a:p>
            <a:fld id="{9F9F533D-B52E-4A2F-BF72-0ADD2D94BD75}" type="slidenum">
              <a:rPr lang="en-GB" smtClean="0"/>
              <a:pPr/>
              <a:t>‹#›</a:t>
            </a:fld>
            <a:endParaRPr lang="en-GB" dirty="0"/>
          </a:p>
        </p:txBody>
      </p:sp>
      <p:sp>
        <p:nvSpPr>
          <p:cNvPr id="13" name="Picture Placeholder 8"/>
          <p:cNvSpPr>
            <a:spLocks noGrp="1"/>
          </p:cNvSpPr>
          <p:nvPr>
            <p:ph type="pic" sz="quarter" idx="14" hasCustomPrompt="1"/>
          </p:nvPr>
        </p:nvSpPr>
        <p:spPr>
          <a:xfrm>
            <a:off x="6398401" y="1591733"/>
            <a:ext cx="5310263" cy="4412756"/>
          </a:xfrm>
          <a:prstGeom prst="rect">
            <a:avLst/>
          </a:prstGeom>
        </p:spPr>
        <p:txBody>
          <a:bodyPr lIns="0" tIns="0"/>
          <a:lstStyle>
            <a:lvl1pPr marL="0" indent="0">
              <a:buNone/>
              <a:defRPr sz="1467" baseline="0"/>
            </a:lvl1pPr>
          </a:lstStyle>
          <a:p>
            <a:r>
              <a:rPr lang="en-GB" dirty="0"/>
              <a:t>Click on the picture icon to insert your picture</a:t>
            </a:r>
          </a:p>
        </p:txBody>
      </p:sp>
    </p:spTree>
    <p:extLst>
      <p:ext uri="{BB962C8B-B14F-4D97-AF65-F5344CB8AC3E}">
        <p14:creationId xmlns:p14="http://schemas.microsoft.com/office/powerpoint/2010/main" val="1233148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78870" y="384852"/>
            <a:ext cx="10102852" cy="451405"/>
          </a:xfrm>
        </p:spPr>
        <p:txBody>
          <a:bodyPr/>
          <a:lstStyle/>
          <a:p>
            <a:r>
              <a:rPr lang="en-US" dirty="0"/>
              <a:t>Click to edit Master heading style</a:t>
            </a:r>
            <a:endParaRPr lang="en-GB" dirty="0"/>
          </a:p>
        </p:txBody>
      </p:sp>
      <p:sp>
        <p:nvSpPr>
          <p:cNvPr id="12" name="Text Placeholder 2"/>
          <p:cNvSpPr>
            <a:spLocks noGrp="1"/>
          </p:cNvSpPr>
          <p:nvPr>
            <p:ph type="body" sz="quarter" idx="27"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2" name="Date Placeholder 1"/>
          <p:cNvSpPr>
            <a:spLocks noGrp="1"/>
          </p:cNvSpPr>
          <p:nvPr>
            <p:ph type="dt" sz="half" idx="28"/>
          </p:nvPr>
        </p:nvSpPr>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29"/>
          </p:nvPr>
        </p:nvSpPr>
        <p:spPr/>
        <p:txBody>
          <a:bodyPr/>
          <a:lstStyle>
            <a:lvl1pPr>
              <a:defRPr/>
            </a:lvl1pPr>
          </a:lstStyle>
          <a:p>
            <a:r>
              <a:rPr lang="en-GB" dirty="0"/>
              <a:t>16x9 core template</a:t>
            </a:r>
          </a:p>
        </p:txBody>
      </p:sp>
      <p:sp>
        <p:nvSpPr>
          <p:cNvPr id="4" name="Slide Number Placeholder 3"/>
          <p:cNvSpPr>
            <a:spLocks noGrp="1"/>
          </p:cNvSpPr>
          <p:nvPr>
            <p:ph type="sldNum" sz="quarter" idx="30"/>
          </p:nvPr>
        </p:nvSpPr>
        <p:spPr/>
        <p:txBody>
          <a:bodyPr/>
          <a:lstStyle/>
          <a:p>
            <a:fld id="{9F9F533D-B52E-4A2F-BF72-0ADD2D94BD75}" type="slidenum">
              <a:rPr lang="en-GB" smtClean="0"/>
              <a:pPr/>
              <a:t>‹#›</a:t>
            </a:fld>
            <a:endParaRPr lang="en-GB" dirty="0"/>
          </a:p>
        </p:txBody>
      </p:sp>
      <p:sp>
        <p:nvSpPr>
          <p:cNvPr id="13" name="Picture Placeholder 8"/>
          <p:cNvSpPr>
            <a:spLocks noGrp="1"/>
          </p:cNvSpPr>
          <p:nvPr>
            <p:ph type="pic" sz="quarter" idx="14" hasCustomPrompt="1"/>
          </p:nvPr>
        </p:nvSpPr>
        <p:spPr>
          <a:xfrm>
            <a:off x="6398401" y="1591733"/>
            <a:ext cx="5310263" cy="4412756"/>
          </a:xfrm>
          <a:prstGeom prst="rect">
            <a:avLst/>
          </a:prstGeom>
        </p:spPr>
        <p:txBody>
          <a:bodyPr lIns="0" tIns="0"/>
          <a:lstStyle>
            <a:lvl1pPr marL="0" indent="0">
              <a:buNone/>
              <a:defRPr sz="1467" baseline="0"/>
            </a:lvl1pPr>
          </a:lstStyle>
          <a:p>
            <a:r>
              <a:rPr lang="en-GB" dirty="0"/>
              <a:t>Click on the picture icon to insert your picture</a:t>
            </a:r>
          </a:p>
        </p:txBody>
      </p:sp>
      <p:sp>
        <p:nvSpPr>
          <p:cNvPr id="9" name="Text Placeholder 6"/>
          <p:cNvSpPr>
            <a:spLocks noGrp="1"/>
          </p:cNvSpPr>
          <p:nvPr>
            <p:ph type="body" sz="quarter" idx="13"/>
          </p:nvPr>
        </p:nvSpPr>
        <p:spPr>
          <a:xfrm>
            <a:off x="478870" y="1587501"/>
            <a:ext cx="5314951" cy="4416988"/>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12248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a:t>Click to edit Master heading style</a:t>
            </a:r>
            <a:endParaRPr lang="en-GB" dirty="0"/>
          </a:p>
        </p:txBody>
      </p:sp>
      <p:sp>
        <p:nvSpPr>
          <p:cNvPr id="19" name="Text Placeholder 6"/>
          <p:cNvSpPr>
            <a:spLocks noGrp="1"/>
          </p:cNvSpPr>
          <p:nvPr>
            <p:ph type="body" sz="quarter" idx="13"/>
          </p:nvPr>
        </p:nvSpPr>
        <p:spPr>
          <a:xfrm>
            <a:off x="478870" y="1587501"/>
            <a:ext cx="5314951" cy="4416988"/>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8"/>
          <p:cNvSpPr>
            <a:spLocks noGrp="1" noChangeAspect="1"/>
          </p:cNvSpPr>
          <p:nvPr>
            <p:ph type="pic" sz="quarter" idx="14" hasCustomPrompt="1"/>
          </p:nvPr>
        </p:nvSpPr>
        <p:spPr>
          <a:xfrm>
            <a:off x="6398400" y="1587501"/>
            <a:ext cx="5329059" cy="1638299"/>
          </a:xfrm>
          <a:prstGeom prst="rect">
            <a:avLst/>
          </a:prstGeom>
        </p:spPr>
        <p:txBody>
          <a:bodyPr lIns="0" tIns="0"/>
          <a:lstStyle>
            <a:lvl1pPr marL="0" indent="0">
              <a:buNone/>
              <a:defRPr sz="1467" baseline="0"/>
            </a:lvl1pPr>
          </a:lstStyle>
          <a:p>
            <a:r>
              <a:rPr lang="en-GB" dirty="0"/>
              <a:t>Click on the picture icon to insert your picture</a:t>
            </a:r>
          </a:p>
        </p:txBody>
      </p:sp>
      <p:sp>
        <p:nvSpPr>
          <p:cNvPr id="21" name="Text Placeholder 7"/>
          <p:cNvSpPr>
            <a:spLocks noGrp="1"/>
          </p:cNvSpPr>
          <p:nvPr>
            <p:ph type="body" sz="quarter" idx="26" hasCustomPrompt="1"/>
          </p:nvPr>
        </p:nvSpPr>
        <p:spPr>
          <a:xfrm>
            <a:off x="6398400" y="3357036"/>
            <a:ext cx="5328355" cy="338665"/>
          </a:xfrm>
          <a:prstGeom prst="rect">
            <a:avLst/>
          </a:prstGeom>
        </p:spPr>
        <p:txBody>
          <a:bodyPr lIns="0" tIns="0" rIns="0" bIns="0"/>
          <a:lstStyle>
            <a:lvl1pPr marL="0" indent="0">
              <a:spcAft>
                <a:spcPts val="0"/>
              </a:spcAft>
              <a:buNone/>
              <a:defRPr sz="1067">
                <a:solidFill>
                  <a:schemeClr val="accent1"/>
                </a:solidFill>
              </a:defRPr>
            </a:lvl1pPr>
            <a:lvl2pPr marL="357542" indent="0">
              <a:buNone/>
              <a:defRPr sz="1067">
                <a:solidFill>
                  <a:schemeClr val="bg2"/>
                </a:solidFill>
              </a:defRPr>
            </a:lvl2pPr>
            <a:lvl3pPr marL="719982" indent="0">
              <a:buNone/>
              <a:defRPr sz="1067">
                <a:solidFill>
                  <a:schemeClr val="bg2"/>
                </a:solidFill>
              </a:defRPr>
            </a:lvl3pPr>
            <a:lvl4pPr marL="1081424" indent="0">
              <a:buNone/>
              <a:defRPr sz="1067">
                <a:solidFill>
                  <a:schemeClr val="bg2"/>
                </a:solidFill>
              </a:defRPr>
            </a:lvl4pPr>
            <a:lvl5pPr marL="1439964" indent="0">
              <a:buNone/>
              <a:defRPr sz="1067">
                <a:solidFill>
                  <a:schemeClr val="bg2"/>
                </a:solidFill>
              </a:defRPr>
            </a:lvl5pPr>
          </a:lstStyle>
          <a:p>
            <a:pPr lvl="0"/>
            <a:r>
              <a:rPr lang="en-US" dirty="0"/>
              <a:t>Enter your image caption text here</a:t>
            </a:r>
          </a:p>
        </p:txBody>
      </p:sp>
      <p:sp>
        <p:nvSpPr>
          <p:cNvPr id="35" name="Picture Placeholder 8"/>
          <p:cNvSpPr>
            <a:spLocks noGrp="1" noChangeAspect="1"/>
          </p:cNvSpPr>
          <p:nvPr>
            <p:ph type="pic" sz="quarter" idx="27" hasCustomPrompt="1"/>
          </p:nvPr>
        </p:nvSpPr>
        <p:spPr>
          <a:xfrm>
            <a:off x="6398400" y="3896289"/>
            <a:ext cx="5329059" cy="1638299"/>
          </a:xfrm>
          <a:prstGeom prst="rect">
            <a:avLst/>
          </a:prstGeom>
        </p:spPr>
        <p:txBody>
          <a:bodyPr lIns="0" tIns="0"/>
          <a:lstStyle>
            <a:lvl1pPr marL="0" indent="0">
              <a:buNone/>
              <a:defRPr sz="1467" baseline="0"/>
            </a:lvl1pPr>
          </a:lstStyle>
          <a:p>
            <a:r>
              <a:rPr lang="en-GB" dirty="0"/>
              <a:t>Click on the picture icon to insert your picture</a:t>
            </a:r>
          </a:p>
        </p:txBody>
      </p:sp>
      <p:sp>
        <p:nvSpPr>
          <p:cNvPr id="36" name="Text Placeholder 7"/>
          <p:cNvSpPr>
            <a:spLocks noGrp="1"/>
          </p:cNvSpPr>
          <p:nvPr>
            <p:ph type="body" sz="quarter" idx="28" hasCustomPrompt="1"/>
          </p:nvPr>
        </p:nvSpPr>
        <p:spPr>
          <a:xfrm>
            <a:off x="6398400" y="5665824"/>
            <a:ext cx="5328355" cy="338665"/>
          </a:xfrm>
          <a:prstGeom prst="rect">
            <a:avLst/>
          </a:prstGeom>
        </p:spPr>
        <p:txBody>
          <a:bodyPr lIns="0" tIns="0" rIns="0" bIns="0"/>
          <a:lstStyle>
            <a:lvl1pPr marL="0" indent="0">
              <a:spcAft>
                <a:spcPts val="0"/>
              </a:spcAft>
              <a:buNone/>
              <a:defRPr sz="1067">
                <a:solidFill>
                  <a:schemeClr val="accent1"/>
                </a:solidFill>
              </a:defRPr>
            </a:lvl1pPr>
            <a:lvl2pPr marL="357542" indent="0">
              <a:buNone/>
              <a:defRPr sz="1067">
                <a:solidFill>
                  <a:schemeClr val="bg2"/>
                </a:solidFill>
              </a:defRPr>
            </a:lvl2pPr>
            <a:lvl3pPr marL="719982" indent="0">
              <a:buNone/>
              <a:defRPr sz="1067">
                <a:solidFill>
                  <a:schemeClr val="bg2"/>
                </a:solidFill>
              </a:defRPr>
            </a:lvl3pPr>
            <a:lvl4pPr marL="1081424" indent="0">
              <a:buNone/>
              <a:defRPr sz="1067">
                <a:solidFill>
                  <a:schemeClr val="bg2"/>
                </a:solidFill>
              </a:defRPr>
            </a:lvl4pPr>
            <a:lvl5pPr marL="1439964" indent="0">
              <a:buNone/>
              <a:defRPr sz="1067">
                <a:solidFill>
                  <a:schemeClr val="bg2"/>
                </a:solidFill>
              </a:defRPr>
            </a:lvl5pPr>
          </a:lstStyle>
          <a:p>
            <a:pPr lvl="0"/>
            <a:r>
              <a:rPr lang="en-US" dirty="0"/>
              <a:t>Enter your image caption text here</a:t>
            </a:r>
          </a:p>
        </p:txBody>
      </p:sp>
      <p:sp>
        <p:nvSpPr>
          <p:cNvPr id="37" name="Text Placeholder 2"/>
          <p:cNvSpPr>
            <a:spLocks noGrp="1"/>
          </p:cNvSpPr>
          <p:nvPr>
            <p:ph type="body" sz="quarter" idx="29"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5" name="Date Placeholder 4"/>
          <p:cNvSpPr>
            <a:spLocks noGrp="1"/>
          </p:cNvSpPr>
          <p:nvPr>
            <p:ph type="dt" sz="half" idx="30"/>
          </p:nvPr>
        </p:nvSpPr>
        <p:spPr/>
        <p:txBody>
          <a:bodyPr/>
          <a:lstStyle/>
          <a:p>
            <a:pPr algn="ctr"/>
            <a:r>
              <a:rPr lang="en-US" dirty="0"/>
              <a:t>Insert your date / confidentiality text here</a:t>
            </a:r>
            <a:endParaRPr lang="en-GB" dirty="0"/>
          </a:p>
        </p:txBody>
      </p:sp>
      <p:sp>
        <p:nvSpPr>
          <p:cNvPr id="7" name="Footer Placeholder 6"/>
          <p:cNvSpPr>
            <a:spLocks noGrp="1"/>
          </p:cNvSpPr>
          <p:nvPr>
            <p:ph type="ftr" sz="quarter" idx="31"/>
          </p:nvPr>
        </p:nvSpPr>
        <p:spPr/>
        <p:txBody>
          <a:bodyPr/>
          <a:lstStyle>
            <a:lvl1pPr>
              <a:defRPr/>
            </a:lvl1pPr>
          </a:lstStyle>
          <a:p>
            <a:r>
              <a:rPr lang="en-GB" dirty="0"/>
              <a:t>16x9 core template</a:t>
            </a:r>
          </a:p>
        </p:txBody>
      </p:sp>
      <p:sp>
        <p:nvSpPr>
          <p:cNvPr id="8" name="Slide Number Placeholder 7"/>
          <p:cNvSpPr>
            <a:spLocks noGrp="1"/>
          </p:cNvSpPr>
          <p:nvPr>
            <p:ph type="sldNum" sz="quarter" idx="32"/>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2705713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heading style</a:t>
            </a:r>
            <a:endParaRPr lang="en-GB" dirty="0"/>
          </a:p>
        </p:txBody>
      </p:sp>
      <p:sp>
        <p:nvSpPr>
          <p:cNvPr id="11" name="Text Placeholder 2"/>
          <p:cNvSpPr>
            <a:spLocks noGrp="1"/>
          </p:cNvSpPr>
          <p:nvPr>
            <p:ph type="body" sz="quarter" idx="29"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Date Placeholder 5"/>
          <p:cNvSpPr>
            <a:spLocks noGrp="1"/>
          </p:cNvSpPr>
          <p:nvPr>
            <p:ph type="dt" sz="half" idx="30"/>
          </p:nvPr>
        </p:nvSpPr>
        <p:spPr/>
        <p:txBody>
          <a:bodyPr/>
          <a:lstStyle/>
          <a:p>
            <a:pPr algn="ctr"/>
            <a:r>
              <a:rPr lang="en-US" dirty="0"/>
              <a:t>Insert your date / confidentiality text here</a:t>
            </a:r>
            <a:endParaRPr lang="en-GB" dirty="0"/>
          </a:p>
        </p:txBody>
      </p:sp>
      <p:sp>
        <p:nvSpPr>
          <p:cNvPr id="7" name="Footer Placeholder 6"/>
          <p:cNvSpPr>
            <a:spLocks noGrp="1"/>
          </p:cNvSpPr>
          <p:nvPr>
            <p:ph type="ftr" sz="quarter" idx="31"/>
          </p:nvPr>
        </p:nvSpPr>
        <p:spPr/>
        <p:txBody>
          <a:bodyPr/>
          <a:lstStyle>
            <a:lvl1pPr>
              <a:defRPr/>
            </a:lvl1pPr>
          </a:lstStyle>
          <a:p>
            <a:r>
              <a:rPr lang="en-GB" dirty="0"/>
              <a:t>16x9 core template</a:t>
            </a:r>
          </a:p>
        </p:txBody>
      </p:sp>
      <p:sp>
        <p:nvSpPr>
          <p:cNvPr id="8" name="Slide Number Placeholder 7"/>
          <p:cNvSpPr>
            <a:spLocks noGrp="1"/>
          </p:cNvSpPr>
          <p:nvPr>
            <p:ph type="sldNum" sz="quarter" idx="32"/>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969109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12" name="Straight Connector 11"/>
          <p:cNvCxnSpPr/>
          <p:nvPr userDrawn="1"/>
        </p:nvCxnSpPr>
        <p:spPr>
          <a:xfrm>
            <a:off x="478869" y="6132244"/>
            <a:ext cx="112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pPr algn="ctr"/>
            <a:r>
              <a:rPr lang="en-US" dirty="0"/>
              <a:t>Insert your date / confidentiality text here</a:t>
            </a:r>
            <a:endParaRPr lang="en-GB" dirty="0"/>
          </a:p>
        </p:txBody>
      </p:sp>
      <p:sp>
        <p:nvSpPr>
          <p:cNvPr id="6" name="Footer Placeholder 5"/>
          <p:cNvSpPr>
            <a:spLocks noGrp="1"/>
          </p:cNvSpPr>
          <p:nvPr>
            <p:ph type="ftr" sz="quarter" idx="11"/>
          </p:nvPr>
        </p:nvSpPr>
        <p:spPr/>
        <p:txBody>
          <a:bodyPr/>
          <a:lstStyle>
            <a:lvl1pPr>
              <a:defRPr/>
            </a:lvl1pPr>
          </a:lstStyle>
          <a:p>
            <a:r>
              <a:rPr lang="en-GB" dirty="0"/>
              <a:t>16x9 core template</a:t>
            </a:r>
          </a:p>
        </p:txBody>
      </p:sp>
      <p:sp>
        <p:nvSpPr>
          <p:cNvPr id="7" name="Slide Number Placeholder 6"/>
          <p:cNvSpPr>
            <a:spLocks noGrp="1"/>
          </p:cNvSpPr>
          <p:nvPr>
            <p:ph type="sldNum" sz="quarter" idx="12"/>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4187910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ORANGE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2"/>
            <a:ext cx="10924032" cy="502702"/>
          </a:xfrm>
          <a:prstGeom prst="rect">
            <a:avLst/>
          </a:prstGeom>
        </p:spPr>
        <p:txBody>
          <a:bodyPr lIns="0" anchor="t" anchorCtr="0">
            <a:spAutoFit/>
          </a:bodyPr>
          <a:lstStyle>
            <a:lvl1pPr marL="0" marR="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marL="0" marR="0" lvl="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3" name="Text Placeholder 3"/>
          <p:cNvSpPr>
            <a:spLocks noGrp="1"/>
          </p:cNvSpPr>
          <p:nvPr>
            <p:ph type="body" sz="quarter" idx="10" hasCustomPrompt="1"/>
          </p:nvPr>
        </p:nvSpPr>
        <p:spPr>
          <a:xfrm>
            <a:off x="480000" y="3787180"/>
            <a:ext cx="10928936" cy="1097736"/>
          </a:xfrm>
          <a:prstGeom prst="rect">
            <a:avLst/>
          </a:prstGeom>
        </p:spPr>
        <p:txBody>
          <a:bodyPr wrap="square" lIns="0" anchor="b" anchorCtr="0">
            <a:spAutoFit/>
          </a:bodyPr>
          <a:lstStyle>
            <a:lvl1pPr marL="0" indent="0">
              <a:lnSpc>
                <a:spcPts val="7600"/>
              </a:lnSpc>
              <a:spcAft>
                <a:spcPts val="0"/>
              </a:spcAft>
              <a:buNone/>
              <a:defRPr sz="7333" b="1">
                <a:solidFill>
                  <a:schemeClr val="bg2"/>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Section Heading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78" y="316146"/>
            <a:ext cx="999577" cy="959319"/>
          </a:xfrm>
          <a:prstGeom prst="rect">
            <a:avLst/>
          </a:prstGeom>
        </p:spPr>
      </p:pic>
    </p:spTree>
    <p:extLst>
      <p:ext uri="{BB962C8B-B14F-4D97-AF65-F5344CB8AC3E}">
        <p14:creationId xmlns:p14="http://schemas.microsoft.com/office/powerpoint/2010/main" val="1838331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GREY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2"/>
            <a:ext cx="10924032" cy="502702"/>
          </a:xfrm>
          <a:prstGeom prst="rect">
            <a:avLst/>
          </a:prstGeom>
        </p:spPr>
        <p:txBody>
          <a:bodyPr lIns="0" anchor="t" anchorCtr="0">
            <a:spAutoFit/>
          </a:bodyPr>
          <a:lstStyle>
            <a:lvl1pPr marL="0" marR="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tx1"/>
                </a:solidFill>
                <a:latin typeface="+mn-lt"/>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marL="0" marR="0" lvl="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3" name="Text Placeholder 3"/>
          <p:cNvSpPr>
            <a:spLocks noGrp="1"/>
          </p:cNvSpPr>
          <p:nvPr>
            <p:ph type="body" sz="quarter" idx="10" hasCustomPrompt="1"/>
          </p:nvPr>
        </p:nvSpPr>
        <p:spPr>
          <a:xfrm>
            <a:off x="480000" y="3787180"/>
            <a:ext cx="10928936" cy="1097736"/>
          </a:xfrm>
          <a:prstGeom prst="rect">
            <a:avLst/>
          </a:prstGeom>
        </p:spPr>
        <p:txBody>
          <a:bodyPr wrap="square" lIns="0" anchor="b" anchorCtr="0">
            <a:spAutoFit/>
          </a:bodyPr>
          <a:lstStyle>
            <a:lvl1pPr marL="0" indent="0">
              <a:lnSpc>
                <a:spcPts val="7600"/>
              </a:lnSpc>
              <a:spcAft>
                <a:spcPts val="0"/>
              </a:spcAft>
              <a:buNone/>
              <a:defRPr sz="7333" b="1">
                <a:solidFill>
                  <a:schemeClr val="tx1"/>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Section Heading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78" y="316146"/>
            <a:ext cx="999577" cy="959319"/>
          </a:xfrm>
          <a:prstGeom prst="rect">
            <a:avLst/>
          </a:prstGeom>
        </p:spPr>
      </p:pic>
    </p:spTree>
    <p:extLst>
      <p:ext uri="{BB962C8B-B14F-4D97-AF65-F5344CB8AC3E}">
        <p14:creationId xmlns:p14="http://schemas.microsoft.com/office/powerpoint/2010/main" val="3477220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INNOVATION White">
    <p:spTree>
      <p:nvGrpSpPr>
        <p:cNvPr id="1" name=""/>
        <p:cNvGrpSpPr/>
        <p:nvPr/>
      </p:nvGrpSpPr>
      <p:grpSpPr>
        <a:xfrm>
          <a:off x="0" y="0"/>
          <a:ext cx="0" cy="0"/>
          <a:chOff x="0" y="0"/>
          <a:chExt cx="0" cy="0"/>
        </a:xfrm>
      </p:grpSpPr>
      <p:sp>
        <p:nvSpPr>
          <p:cNvPr id="6" name="TextBox 5"/>
          <p:cNvSpPr txBox="1"/>
          <p:nvPr userDrawn="1"/>
        </p:nvSpPr>
        <p:spPr>
          <a:xfrm>
            <a:off x="475787" y="3937840"/>
            <a:ext cx="10497013" cy="964944"/>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lvl="0"/>
            <a:r>
              <a:rPr lang="en-US" sz="9333" dirty="0">
                <a:solidFill>
                  <a:schemeClr val="accent5"/>
                </a:solidFill>
              </a:rPr>
              <a:t>Innovation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78" y="316146"/>
            <a:ext cx="999577" cy="959319"/>
          </a:xfrm>
          <a:prstGeom prst="rect">
            <a:avLst/>
          </a:prstGeom>
        </p:spPr>
      </p:pic>
    </p:spTree>
    <p:extLst>
      <p:ext uri="{BB962C8B-B14F-4D97-AF65-F5344CB8AC3E}">
        <p14:creationId xmlns:p14="http://schemas.microsoft.com/office/powerpoint/2010/main" val="291989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DE30-FB31-41B3-9C5E-27E8716C4E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2BA6B4-699A-47D1-8A0C-4EFF2194B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6202D-00D5-4B61-8333-5BBCF3CB1AA3}"/>
              </a:ext>
            </a:extLst>
          </p:cNvPr>
          <p:cNvSpPr>
            <a:spLocks noGrp="1"/>
          </p:cNvSpPr>
          <p:nvPr>
            <p:ph type="dt" sz="half" idx="10"/>
          </p:nvPr>
        </p:nvSpPr>
        <p:spPr/>
        <p:txBody>
          <a:bodyPr/>
          <a:lstStyle/>
          <a:p>
            <a:fld id="{BEDA7829-D802-4AEC-B210-2D465F3286E2}" type="datetimeFigureOut">
              <a:rPr lang="en-GB" smtClean="0"/>
              <a:t>04/10/2021</a:t>
            </a:fld>
            <a:endParaRPr lang="en-GB" dirty="0"/>
          </a:p>
        </p:txBody>
      </p:sp>
      <p:sp>
        <p:nvSpPr>
          <p:cNvPr id="5" name="Footer Placeholder 4">
            <a:extLst>
              <a:ext uri="{FF2B5EF4-FFF2-40B4-BE49-F238E27FC236}">
                <a16:creationId xmlns:a16="http://schemas.microsoft.com/office/drawing/2014/main" id="{4AD557B1-963F-4C5A-A1E1-C92B5CCA93D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27F799-28CD-43B8-AC4A-9C13104E8CFF}"/>
              </a:ext>
            </a:extLst>
          </p:cNvPr>
          <p:cNvSpPr>
            <a:spLocks noGrp="1"/>
          </p:cNvSpPr>
          <p:nvPr>
            <p:ph type="sldNum" sz="quarter" idx="12"/>
          </p:nvPr>
        </p:nvSpPr>
        <p:spPr/>
        <p:txBody>
          <a:bodyPr/>
          <a:lstStyle/>
          <a:p>
            <a:fld id="{0539D4D7-F847-43B2-AC12-87573600D0E9}" type="slidenum">
              <a:rPr lang="en-GB" smtClean="0"/>
              <a:t>‹#›</a:t>
            </a:fld>
            <a:endParaRPr lang="en-GB" dirty="0"/>
          </a:p>
        </p:txBody>
      </p:sp>
    </p:spTree>
    <p:extLst>
      <p:ext uri="{BB962C8B-B14F-4D97-AF65-F5344CB8AC3E}">
        <p14:creationId xmlns:p14="http://schemas.microsoft.com/office/powerpoint/2010/main" val="4119894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PERFORMANCE White">
    <p:spTree>
      <p:nvGrpSpPr>
        <p:cNvPr id="1" name=""/>
        <p:cNvGrpSpPr/>
        <p:nvPr/>
      </p:nvGrpSpPr>
      <p:grpSpPr>
        <a:xfrm>
          <a:off x="0" y="0"/>
          <a:ext cx="0" cy="0"/>
          <a:chOff x="0" y="0"/>
          <a:chExt cx="0" cy="0"/>
        </a:xfrm>
      </p:grpSpPr>
      <p:sp>
        <p:nvSpPr>
          <p:cNvPr id="8" name="TextBox 7"/>
          <p:cNvSpPr txBox="1"/>
          <p:nvPr userDrawn="1"/>
        </p:nvSpPr>
        <p:spPr>
          <a:xfrm>
            <a:off x="475787" y="3671678"/>
            <a:ext cx="10497013" cy="1231106"/>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marL="0" marR="0" lvl="0" indent="0" algn="l" defTabSz="1219170" rtl="0" eaLnBrk="1" fontAlgn="auto" latinLnBrk="0" hangingPunct="1">
              <a:lnSpc>
                <a:spcPts val="9600"/>
              </a:lnSpc>
              <a:spcBef>
                <a:spcPts val="0"/>
              </a:spcBef>
              <a:spcAft>
                <a:spcPts val="0"/>
              </a:spcAft>
              <a:buClr>
                <a:schemeClr val="tx1"/>
              </a:buClr>
              <a:buSzTx/>
              <a:buFont typeface="Arial" pitchFamily="34" charset="0"/>
              <a:buNone/>
              <a:tabLst/>
              <a:defRPr/>
            </a:pPr>
            <a:r>
              <a:rPr lang="en-US" sz="9333" dirty="0">
                <a:solidFill>
                  <a:schemeClr val="accent4"/>
                </a:solidFill>
              </a:rPr>
              <a:t>Pe</a:t>
            </a:r>
            <a:r>
              <a:rPr lang="en-US" sz="9333" spc="667" baseline="0" dirty="0">
                <a:solidFill>
                  <a:schemeClr val="accent4"/>
                </a:solidFill>
              </a:rPr>
              <a:t>r</a:t>
            </a:r>
            <a:r>
              <a:rPr lang="en-US" sz="9333" dirty="0">
                <a:solidFill>
                  <a:schemeClr val="accent4"/>
                </a:solidFill>
              </a:rPr>
              <a:t>formance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78" y="316146"/>
            <a:ext cx="999577" cy="959319"/>
          </a:xfrm>
          <a:prstGeom prst="rect">
            <a:avLst/>
          </a:prstGeom>
        </p:spPr>
      </p:pic>
    </p:spTree>
    <p:extLst>
      <p:ext uri="{BB962C8B-B14F-4D97-AF65-F5344CB8AC3E}">
        <p14:creationId xmlns:p14="http://schemas.microsoft.com/office/powerpoint/2010/main" val="3574959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TRUST White">
    <p:spTree>
      <p:nvGrpSpPr>
        <p:cNvPr id="1" name=""/>
        <p:cNvGrpSpPr/>
        <p:nvPr/>
      </p:nvGrpSpPr>
      <p:grpSpPr>
        <a:xfrm>
          <a:off x="0" y="0"/>
          <a:ext cx="0" cy="0"/>
          <a:chOff x="0" y="0"/>
          <a:chExt cx="0" cy="0"/>
        </a:xfrm>
      </p:grpSpPr>
      <p:sp>
        <p:nvSpPr>
          <p:cNvPr id="6" name="TextBox 5"/>
          <p:cNvSpPr txBox="1"/>
          <p:nvPr userDrawn="1"/>
        </p:nvSpPr>
        <p:spPr>
          <a:xfrm>
            <a:off x="475787" y="3937840"/>
            <a:ext cx="10497013" cy="964944"/>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lvl="0"/>
            <a:r>
              <a:rPr lang="en-US" sz="9333" dirty="0">
                <a:solidFill>
                  <a:schemeClr val="accent3"/>
                </a:solidFill>
              </a:rPr>
              <a:t>Trust</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78" y="316146"/>
            <a:ext cx="999577" cy="959319"/>
          </a:xfrm>
          <a:prstGeom prst="rect">
            <a:avLst/>
          </a:prstGeom>
        </p:spPr>
      </p:pic>
    </p:spTree>
    <p:extLst>
      <p:ext uri="{BB962C8B-B14F-4D97-AF65-F5344CB8AC3E}">
        <p14:creationId xmlns:p14="http://schemas.microsoft.com/office/powerpoint/2010/main" val="2900041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4917" y="1989139"/>
            <a:ext cx="10363200" cy="938535"/>
          </a:xfrm>
        </p:spPr>
        <p:txBody>
          <a:bodyPr/>
          <a:lstStyle>
            <a:lvl1pPr algn="l">
              <a:defRPr b="1">
                <a:latin typeface="Century Gothic"/>
                <a:cs typeface="Century Gothic"/>
              </a:defRPr>
            </a:lvl1pPr>
          </a:lstStyle>
          <a:p>
            <a:r>
              <a:rPr lang="en-US" dirty="0"/>
              <a:t>Click to edit Master title style</a:t>
            </a:r>
            <a:endParaRPr lang="en-GB" dirty="0"/>
          </a:p>
        </p:txBody>
      </p:sp>
      <p:sp>
        <p:nvSpPr>
          <p:cNvPr id="3" name="Subtitle 2"/>
          <p:cNvSpPr>
            <a:spLocks noGrp="1"/>
          </p:cNvSpPr>
          <p:nvPr>
            <p:ph type="subTitle" idx="1"/>
          </p:nvPr>
        </p:nvSpPr>
        <p:spPr>
          <a:xfrm>
            <a:off x="814917" y="2865022"/>
            <a:ext cx="8534400" cy="1752600"/>
          </a:xfrm>
        </p:spPr>
        <p:txBody>
          <a:bodyPr/>
          <a:lstStyle>
            <a:lvl1pPr marL="0" indent="0" algn="l">
              <a:buNone/>
              <a:defRPr>
                <a:solidFill>
                  <a:schemeClr val="tx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518873" y="6356351"/>
            <a:ext cx="3860800" cy="365125"/>
          </a:xfrm>
        </p:spPr>
        <p:txBody>
          <a:bodyPr/>
          <a:lstStyle>
            <a:lvl1pPr algn="l">
              <a:defRPr/>
            </a:lvl1pPr>
          </a:lstStyle>
          <a:p>
            <a:r>
              <a:rPr lang="de-DE" dirty="0"/>
              <a:t>© </a:t>
            </a:r>
            <a:r>
              <a:rPr lang="en-GB" dirty="0"/>
              <a:t>Graeme K Whippy</a:t>
            </a:r>
          </a:p>
        </p:txBody>
      </p:sp>
      <p:sp>
        <p:nvSpPr>
          <p:cNvPr id="6" name="Slide Number Placeholder 5"/>
          <p:cNvSpPr>
            <a:spLocks noGrp="1"/>
          </p:cNvSpPr>
          <p:nvPr>
            <p:ph type="sldNum" sz="quarter" idx="12"/>
          </p:nvPr>
        </p:nvSpPr>
        <p:spPr/>
        <p:txBody>
          <a:bodyPr/>
          <a:lstStyle/>
          <a:p>
            <a:fld id="{A3FFD68B-0BC9-463F-BCBE-7A814E50344D}" type="slidenum">
              <a:rPr lang="en-GB" smtClean="0"/>
              <a:t>‹#›</a:t>
            </a:fld>
            <a:endParaRPr lang="en-GB" dirty="0"/>
          </a:p>
        </p:txBody>
      </p:sp>
    </p:spTree>
    <p:extLst>
      <p:ext uri="{BB962C8B-B14F-4D97-AF65-F5344CB8AC3E}">
        <p14:creationId xmlns:p14="http://schemas.microsoft.com/office/powerpoint/2010/main" val="2034597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Blan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34"/>
          <a:stretch/>
        </p:blipFill>
        <p:spPr>
          <a:xfrm>
            <a:off x="0" y="1421232"/>
            <a:ext cx="5469731" cy="5103195"/>
          </a:xfrm>
          <a:prstGeom prst="rect">
            <a:avLst/>
          </a:prstGeom>
        </p:spPr>
      </p:pic>
      <p:sp>
        <p:nvSpPr>
          <p:cNvPr id="17" name="Title 1"/>
          <p:cNvSpPr>
            <a:spLocks noGrp="1"/>
          </p:cNvSpPr>
          <p:nvPr>
            <p:ph type="ctrTitle" hasCustomPrompt="1"/>
          </p:nvPr>
        </p:nvSpPr>
        <p:spPr>
          <a:xfrm>
            <a:off x="395362" y="2758587"/>
            <a:ext cx="3835980" cy="1333699"/>
          </a:xfrm>
          <a:prstGeom prst="rect">
            <a:avLst/>
          </a:prstGeom>
        </p:spPr>
        <p:txBody>
          <a:bodyPr anchor="b" anchorCtr="0"/>
          <a:lstStyle>
            <a:lvl1pPr>
              <a:lnSpc>
                <a:spcPts val="3467"/>
              </a:lnSpc>
              <a:defRPr sz="3467">
                <a:solidFill>
                  <a:schemeClr val="bg1"/>
                </a:solidFill>
              </a:defRPr>
            </a:lvl1pPr>
          </a:lstStyle>
          <a:p>
            <a:r>
              <a:rPr lang="en-US" dirty="0"/>
              <a:t>Click to edit Master heading style</a:t>
            </a:r>
            <a:endParaRPr lang="en-GB" dirty="0"/>
          </a:p>
        </p:txBody>
      </p:sp>
      <p:sp>
        <p:nvSpPr>
          <p:cNvPr id="20" name="Subtitle 2"/>
          <p:cNvSpPr>
            <a:spLocks noGrp="1"/>
          </p:cNvSpPr>
          <p:nvPr>
            <p:ph type="subTitle" idx="1" hasCustomPrompt="1"/>
          </p:nvPr>
        </p:nvSpPr>
        <p:spPr>
          <a:xfrm>
            <a:off x="395361" y="4570119"/>
            <a:ext cx="3405675" cy="656591"/>
          </a:xfrm>
          <a:prstGeom prst="rect">
            <a:avLst/>
          </a:prstGeom>
        </p:spPr>
        <p:txBody>
          <a:bodyPr wrap="square" lIns="0" tIns="0" rIns="0" bIns="0" anchor="t" anchorCtr="0">
            <a:spAutoFit/>
          </a:bodyPr>
          <a:lstStyle>
            <a:lvl1pPr marL="0" indent="0" algn="l">
              <a:spcAft>
                <a:spcPts val="0"/>
              </a:spcAft>
              <a:buNone/>
              <a:defRPr i="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subheading</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718" y="316145"/>
            <a:ext cx="1952861" cy="963168"/>
          </a:xfrm>
          <a:prstGeom prst="rect">
            <a:avLst/>
          </a:prstGeom>
        </p:spPr>
      </p:pic>
    </p:spTree>
    <p:extLst>
      <p:ext uri="{BB962C8B-B14F-4D97-AF65-F5344CB8AC3E}">
        <p14:creationId xmlns:p14="http://schemas.microsoft.com/office/powerpoint/2010/main" val="4028737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95361" y="3203154"/>
            <a:ext cx="6723193" cy="889132"/>
          </a:xfrm>
          <a:prstGeom prst="rect">
            <a:avLst/>
          </a:prstGeom>
        </p:spPr>
        <p:txBody>
          <a:bodyPr anchor="b" anchorCtr="0"/>
          <a:lstStyle>
            <a:lvl1pPr>
              <a:lnSpc>
                <a:spcPts val="3467"/>
              </a:lnSpc>
              <a:defRPr sz="3467">
                <a:solidFill>
                  <a:schemeClr val="bg2"/>
                </a:solidFill>
              </a:defRPr>
            </a:lvl1pPr>
          </a:lstStyle>
          <a:p>
            <a:r>
              <a:rPr lang="en-US" dirty="0"/>
              <a:t>Click to edit Master </a:t>
            </a:r>
            <a:br>
              <a:rPr lang="en-US" dirty="0"/>
            </a:br>
            <a:r>
              <a:rPr lang="en-US" dirty="0"/>
              <a:t>heading style</a:t>
            </a:r>
            <a:endParaRPr lang="en-GB" dirty="0"/>
          </a:p>
        </p:txBody>
      </p:sp>
      <p:sp>
        <p:nvSpPr>
          <p:cNvPr id="10" name="Subtitle 2"/>
          <p:cNvSpPr>
            <a:spLocks noGrp="1"/>
          </p:cNvSpPr>
          <p:nvPr>
            <p:ph type="subTitle" idx="1" hasCustomPrompt="1"/>
          </p:nvPr>
        </p:nvSpPr>
        <p:spPr>
          <a:xfrm>
            <a:off x="395361" y="4570120"/>
            <a:ext cx="6723193" cy="420564"/>
          </a:xfrm>
          <a:prstGeom prst="rect">
            <a:avLst/>
          </a:prstGeom>
        </p:spPr>
        <p:txBody>
          <a:bodyPr wrap="square" lIns="0" anchor="t" anchorCtr="0">
            <a:spAutoFit/>
          </a:bodyPr>
          <a:lstStyle>
            <a:lvl1pPr marL="0" indent="0" algn="l">
              <a:spcAft>
                <a:spcPts val="0"/>
              </a:spcAft>
              <a:buNone/>
              <a:defRPr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subheading</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718" y="316145"/>
            <a:ext cx="1952861" cy="963168"/>
          </a:xfrm>
          <a:prstGeom prst="rect">
            <a:avLst/>
          </a:prstGeom>
        </p:spPr>
      </p:pic>
    </p:spTree>
    <p:extLst>
      <p:ext uri="{BB962C8B-B14F-4D97-AF65-F5344CB8AC3E}">
        <p14:creationId xmlns:p14="http://schemas.microsoft.com/office/powerpoint/2010/main" val="892646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Text and Table">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395361" y="1479613"/>
            <a:ext cx="6723192" cy="889132"/>
          </a:xfrm>
          <a:prstGeom prst="rect">
            <a:avLst/>
          </a:prstGeom>
        </p:spPr>
        <p:txBody>
          <a:bodyPr anchor="b" anchorCtr="0"/>
          <a:lstStyle>
            <a:lvl1pPr>
              <a:lnSpc>
                <a:spcPts val="3467"/>
              </a:lnSpc>
              <a:defRPr sz="3467">
                <a:solidFill>
                  <a:schemeClr val="bg2"/>
                </a:solidFill>
              </a:defRPr>
            </a:lvl1pPr>
          </a:lstStyle>
          <a:p>
            <a:r>
              <a:rPr lang="en-US" dirty="0"/>
              <a:t>Click to edit Master </a:t>
            </a:r>
            <a:br>
              <a:rPr lang="en-US" dirty="0"/>
            </a:br>
            <a:r>
              <a:rPr lang="en-US" dirty="0"/>
              <a:t>heading style</a:t>
            </a:r>
            <a:endParaRPr lang="en-GB" dirty="0"/>
          </a:p>
        </p:txBody>
      </p:sp>
      <p:sp>
        <p:nvSpPr>
          <p:cNvPr id="22" name="Subtitle 2"/>
          <p:cNvSpPr>
            <a:spLocks noGrp="1"/>
          </p:cNvSpPr>
          <p:nvPr>
            <p:ph type="subTitle" idx="1" hasCustomPrompt="1"/>
          </p:nvPr>
        </p:nvSpPr>
        <p:spPr>
          <a:xfrm>
            <a:off x="395361" y="2846576"/>
            <a:ext cx="6679881" cy="420564"/>
          </a:xfrm>
          <a:prstGeom prst="rect">
            <a:avLst/>
          </a:prstGeom>
        </p:spPr>
        <p:txBody>
          <a:bodyPr wrap="square" lIns="0" anchor="t" anchorCtr="0">
            <a:spAutoFit/>
          </a:bodyPr>
          <a:lstStyle>
            <a:lvl1pPr marL="0" indent="0" algn="l">
              <a:spcAft>
                <a:spcPts val="0"/>
              </a:spcAft>
              <a:buNone/>
              <a:defRPr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subheading</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718" y="316145"/>
            <a:ext cx="1952861" cy="963168"/>
          </a:xfrm>
          <a:prstGeom prst="rect">
            <a:avLst/>
          </a:prstGeom>
        </p:spPr>
      </p:pic>
    </p:spTree>
    <p:extLst>
      <p:ext uri="{BB962C8B-B14F-4D97-AF65-F5344CB8AC3E}">
        <p14:creationId xmlns:p14="http://schemas.microsoft.com/office/powerpoint/2010/main" val="2297477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0" y="1589851"/>
            <a:ext cx="11231033" cy="4093400"/>
          </a:xfrm>
          <a:prstGeom prst="rect">
            <a:avLst/>
          </a:prstGeo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2"/>
          <p:cNvSpPr>
            <a:spLocks noGrp="1"/>
          </p:cNvSpPr>
          <p:nvPr>
            <p:ph type="body" sz="quarter" idx="14"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Text Placeholder 5"/>
          <p:cNvSpPr>
            <a:spLocks noGrp="1"/>
          </p:cNvSpPr>
          <p:nvPr>
            <p:ph type="body" sz="quarter" idx="18" hasCustomPrompt="1"/>
          </p:nvPr>
        </p:nvSpPr>
        <p:spPr>
          <a:xfrm>
            <a:off x="478869" y="5670297"/>
            <a:ext cx="11232000" cy="256545"/>
          </a:xfrm>
          <a:prstGeom prst="rect">
            <a:avLst/>
          </a:prstGeom>
        </p:spPr>
        <p:txBody>
          <a:bodyPr wrap="square"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4" name="Title 3"/>
          <p:cNvSpPr>
            <a:spLocks noGrp="1"/>
          </p:cNvSpPr>
          <p:nvPr>
            <p:ph type="title" hasCustomPrompt="1"/>
          </p:nvPr>
        </p:nvSpPr>
        <p:spPr>
          <a:xfrm>
            <a:off x="478870" y="384852"/>
            <a:ext cx="10102852" cy="451405"/>
          </a:xfrm>
        </p:spPr>
        <p:txBody>
          <a:bodyPr/>
          <a:lstStyle/>
          <a:p>
            <a:r>
              <a:rPr lang="en-US" dirty="0"/>
              <a:t>Click to edit Master heading style</a:t>
            </a:r>
            <a:endParaRPr lang="en-GB" dirty="0"/>
          </a:p>
        </p:txBody>
      </p:sp>
      <p:sp>
        <p:nvSpPr>
          <p:cNvPr id="7" name="Date Placeholder 6"/>
          <p:cNvSpPr>
            <a:spLocks noGrp="1"/>
          </p:cNvSpPr>
          <p:nvPr>
            <p:ph type="dt" sz="half" idx="19"/>
          </p:nvPr>
        </p:nvSpPr>
        <p:spPr/>
        <p:txBody>
          <a:bodyPr/>
          <a:lstStyle/>
          <a:p>
            <a:pPr algn="ctr"/>
            <a:r>
              <a:rPr lang="en-US" dirty="0"/>
              <a:t>Insert your date / confidentiality text here</a:t>
            </a:r>
            <a:endParaRPr lang="en-GB" dirty="0"/>
          </a:p>
        </p:txBody>
      </p:sp>
      <p:sp>
        <p:nvSpPr>
          <p:cNvPr id="9" name="Footer Placeholder 8"/>
          <p:cNvSpPr>
            <a:spLocks noGrp="1"/>
          </p:cNvSpPr>
          <p:nvPr>
            <p:ph type="ftr" sz="quarter" idx="20"/>
          </p:nvPr>
        </p:nvSpPr>
        <p:spPr/>
        <p:txBody>
          <a:bodyPr/>
          <a:lstStyle>
            <a:lvl1pPr>
              <a:defRPr/>
            </a:lvl1pPr>
          </a:lstStyle>
          <a:p>
            <a:r>
              <a:rPr lang="en-GB" dirty="0"/>
              <a:t>16x9 core template</a:t>
            </a:r>
          </a:p>
        </p:txBody>
      </p:sp>
      <p:sp>
        <p:nvSpPr>
          <p:cNvPr id="10" name="Slide Number Placeholder 9"/>
          <p:cNvSpPr>
            <a:spLocks noGrp="1"/>
          </p:cNvSpPr>
          <p:nvPr>
            <p:ph type="sldNum" sz="quarter" idx="21"/>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234923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10" name="Content Placeholder 9"/>
          <p:cNvSpPr>
            <a:spLocks noGrp="1" noChangeAspect="1"/>
          </p:cNvSpPr>
          <p:nvPr>
            <p:ph sz="quarter" idx="19"/>
          </p:nvPr>
        </p:nvSpPr>
        <p:spPr>
          <a:xfrm>
            <a:off x="480001" y="2052914"/>
            <a:ext cx="11224684" cy="3638805"/>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2"/>
          <p:cNvSpPr>
            <a:spLocks noGrp="1"/>
          </p:cNvSpPr>
          <p:nvPr>
            <p:ph type="body" sz="quarter" idx="13" hasCustomPrompt="1"/>
          </p:nvPr>
        </p:nvSpPr>
        <p:spPr>
          <a:xfrm>
            <a:off x="478870" y="1588948"/>
            <a:ext cx="11224684" cy="420564"/>
          </a:xfrm>
          <a:prstGeom prst="rect">
            <a:avLst/>
          </a:prstGeom>
        </p:spPr>
        <p:txBody>
          <a:bodyPr lIns="0" anchor="t" anchorCtr="0">
            <a:spAutoFit/>
          </a:bodyPr>
          <a:lstStyle>
            <a:lvl1pPr marL="0" indent="0">
              <a:spcAft>
                <a:spcPts val="0"/>
              </a:spcAft>
              <a:buNone/>
              <a:defRPr sz="2133" b="1">
                <a:solidFill>
                  <a:schemeClr val="accent1"/>
                </a:solidFill>
              </a:defRPr>
            </a:lvl1pPr>
            <a:lvl2pPr marL="361942" indent="0">
              <a:buNone/>
              <a:defRPr/>
            </a:lvl2pPr>
            <a:lvl3pPr marL="711182" indent="0">
              <a:buNone/>
              <a:defRPr/>
            </a:lvl3pPr>
            <a:lvl4pPr marL="1087939" indent="0">
              <a:buNone/>
              <a:defRPr/>
            </a:lvl4pPr>
            <a:lvl5pPr marL="1473163" indent="0">
              <a:buNone/>
              <a:defRPr/>
            </a:lvl5pPr>
          </a:lstStyle>
          <a:p>
            <a:pPr lvl="0"/>
            <a:r>
              <a:rPr lang="en-US" dirty="0"/>
              <a:t>Subheading here if required</a:t>
            </a:r>
          </a:p>
        </p:txBody>
      </p:sp>
      <p:sp>
        <p:nvSpPr>
          <p:cNvPr id="14" name="Text Placeholder 2"/>
          <p:cNvSpPr>
            <a:spLocks noGrp="1"/>
          </p:cNvSpPr>
          <p:nvPr>
            <p:ph type="body" sz="quarter" idx="14"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6" name="Text Placeholder 5"/>
          <p:cNvSpPr>
            <a:spLocks noGrp="1"/>
          </p:cNvSpPr>
          <p:nvPr>
            <p:ph type="body" sz="quarter" idx="18" hasCustomPrompt="1"/>
          </p:nvPr>
        </p:nvSpPr>
        <p:spPr>
          <a:xfrm>
            <a:off x="478869" y="5670297"/>
            <a:ext cx="11232000" cy="256545"/>
          </a:xfrm>
          <a:prstGeom prst="rect">
            <a:avLst/>
          </a:prstGeom>
        </p:spPr>
        <p:txBody>
          <a:bodyPr wrap="square" anchor="b" anchorCtr="0">
            <a:spAutoFit/>
          </a:bodyPr>
          <a:lstStyle>
            <a:lvl1pPr marL="0" marR="0" indent="0" algn="l" defTabSz="1219170" rtl="0" eaLnBrk="1" fontAlgn="auto" latinLnBrk="0" hangingPunct="1">
              <a:lnSpc>
                <a:spcPct val="100000"/>
              </a:lnSpc>
              <a:spcBef>
                <a:spcPts val="0"/>
              </a:spcBef>
              <a:spcAft>
                <a:spcPts val="800"/>
              </a:spcAft>
              <a:buClr>
                <a:schemeClr val="tx1"/>
              </a:buClr>
              <a:buSzTx/>
              <a:buFont typeface="Arial" pitchFamily="34" charset="0"/>
              <a:buNone/>
              <a:tabLst/>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20" name="Title 19"/>
          <p:cNvSpPr>
            <a:spLocks noGrp="1"/>
          </p:cNvSpPr>
          <p:nvPr>
            <p:ph type="title" hasCustomPrompt="1"/>
          </p:nvPr>
        </p:nvSpPr>
        <p:spPr/>
        <p:txBody>
          <a:bodyPr/>
          <a:lstStyle/>
          <a:p>
            <a:r>
              <a:rPr lang="en-US" dirty="0"/>
              <a:t>Click to edit Master heading style</a:t>
            </a:r>
            <a:endParaRPr lang="en-GB" dirty="0"/>
          </a:p>
        </p:txBody>
      </p:sp>
      <p:sp>
        <p:nvSpPr>
          <p:cNvPr id="5" name="Date Placeholder 4"/>
          <p:cNvSpPr>
            <a:spLocks noGrp="1"/>
          </p:cNvSpPr>
          <p:nvPr>
            <p:ph type="dt" sz="half" idx="20"/>
          </p:nvPr>
        </p:nvSpPr>
        <p:spPr/>
        <p:txBody>
          <a:bodyPr/>
          <a:lstStyle/>
          <a:p>
            <a:pPr algn="ctr"/>
            <a:r>
              <a:rPr lang="en-US" dirty="0"/>
              <a:t>Insert your date / confidentiality text here</a:t>
            </a:r>
            <a:endParaRPr lang="en-GB" dirty="0"/>
          </a:p>
        </p:txBody>
      </p:sp>
      <p:sp>
        <p:nvSpPr>
          <p:cNvPr id="6" name="Footer Placeholder 5"/>
          <p:cNvSpPr>
            <a:spLocks noGrp="1"/>
          </p:cNvSpPr>
          <p:nvPr>
            <p:ph type="ftr" sz="quarter" idx="21"/>
          </p:nvPr>
        </p:nvSpPr>
        <p:spPr/>
        <p:txBody>
          <a:bodyPr/>
          <a:lstStyle>
            <a:lvl1pPr>
              <a:defRPr/>
            </a:lvl1pPr>
          </a:lstStyle>
          <a:p>
            <a:r>
              <a:rPr lang="en-GB" dirty="0"/>
              <a:t>16x9 core template</a:t>
            </a:r>
          </a:p>
        </p:txBody>
      </p:sp>
      <p:sp>
        <p:nvSpPr>
          <p:cNvPr id="7" name="Slide Number Placeholder 6"/>
          <p:cNvSpPr>
            <a:spLocks noGrp="1"/>
          </p:cNvSpPr>
          <p:nvPr>
            <p:ph type="sldNum" sz="quarter" idx="22"/>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562369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14" name="Text Placeholder 2"/>
          <p:cNvSpPr>
            <a:spLocks noGrp="1"/>
          </p:cNvSpPr>
          <p:nvPr>
            <p:ph type="body" sz="quarter" idx="14" hasCustomPrompt="1"/>
          </p:nvPr>
        </p:nvSpPr>
        <p:spPr>
          <a:xfrm>
            <a:off x="480000"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5" name="Text Placeholder 5"/>
          <p:cNvSpPr>
            <a:spLocks noGrp="1"/>
          </p:cNvSpPr>
          <p:nvPr>
            <p:ph type="body" sz="quarter" idx="18" hasCustomPrompt="1"/>
          </p:nvPr>
        </p:nvSpPr>
        <p:spPr>
          <a:xfrm>
            <a:off x="480000" y="5670297"/>
            <a:ext cx="11232000" cy="256545"/>
          </a:xfrm>
          <a:prstGeom prst="rect">
            <a:avLst/>
          </a:prstGeom>
        </p:spPr>
        <p:txBody>
          <a:bodyPr wrap="square" lIns="0"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19" name="Title 18"/>
          <p:cNvSpPr>
            <a:spLocks noGrp="1"/>
          </p:cNvSpPr>
          <p:nvPr>
            <p:ph type="title" hasCustomPrompt="1"/>
          </p:nvPr>
        </p:nvSpPr>
        <p:spPr>
          <a:xfrm>
            <a:off x="480001" y="384852"/>
            <a:ext cx="10102852" cy="451405"/>
          </a:xfrm>
        </p:spPr>
        <p:txBody>
          <a:bodyPr/>
          <a:lstStyle/>
          <a:p>
            <a:r>
              <a:rPr lang="en-US" dirty="0"/>
              <a:t>Click to edit Master heading style</a:t>
            </a:r>
            <a:endParaRPr lang="en-GB" dirty="0"/>
          </a:p>
        </p:txBody>
      </p:sp>
      <p:sp>
        <p:nvSpPr>
          <p:cNvPr id="5" name="Date Placeholder 4"/>
          <p:cNvSpPr>
            <a:spLocks noGrp="1"/>
          </p:cNvSpPr>
          <p:nvPr>
            <p:ph type="dt" sz="half" idx="19"/>
          </p:nvPr>
        </p:nvSpPr>
        <p:spPr/>
        <p:txBody>
          <a:bodyPr/>
          <a:lstStyle/>
          <a:p>
            <a:pPr algn="ctr"/>
            <a:r>
              <a:rPr lang="en-US" dirty="0"/>
              <a:t>Insert your date / confidentiality text here</a:t>
            </a:r>
            <a:endParaRPr lang="en-GB" dirty="0"/>
          </a:p>
        </p:txBody>
      </p:sp>
      <p:sp>
        <p:nvSpPr>
          <p:cNvPr id="6" name="Footer Placeholder 5"/>
          <p:cNvSpPr>
            <a:spLocks noGrp="1"/>
          </p:cNvSpPr>
          <p:nvPr>
            <p:ph type="ftr" sz="quarter" idx="20"/>
          </p:nvPr>
        </p:nvSpPr>
        <p:spPr/>
        <p:txBody>
          <a:bodyPr/>
          <a:lstStyle>
            <a:lvl1pPr>
              <a:defRPr/>
            </a:lvl1pPr>
          </a:lstStyle>
          <a:p>
            <a:r>
              <a:rPr lang="en-GB" dirty="0"/>
              <a:t>16x9 core template</a:t>
            </a:r>
          </a:p>
        </p:txBody>
      </p:sp>
      <p:sp>
        <p:nvSpPr>
          <p:cNvPr id="7" name="Slide Number Placeholder 6"/>
          <p:cNvSpPr>
            <a:spLocks noGrp="1"/>
          </p:cNvSpPr>
          <p:nvPr>
            <p:ph type="sldNum" sz="quarter" idx="21"/>
          </p:nvPr>
        </p:nvSpPr>
        <p:spPr/>
        <p:txBody>
          <a:bodyPr/>
          <a:lstStyle/>
          <a:p>
            <a:fld id="{9F9F533D-B52E-4A2F-BF72-0ADD2D94BD75}" type="slidenum">
              <a:rPr lang="en-GB" smtClean="0"/>
              <a:pPr/>
              <a:t>‹#›</a:t>
            </a:fld>
            <a:endParaRPr lang="en-GB" dirty="0"/>
          </a:p>
        </p:txBody>
      </p:sp>
      <p:sp>
        <p:nvSpPr>
          <p:cNvPr id="9" name="Content Placeholder 12"/>
          <p:cNvSpPr>
            <a:spLocks noGrp="1" noChangeAspect="1"/>
          </p:cNvSpPr>
          <p:nvPr>
            <p:ph sz="quarter" idx="17"/>
          </p:nvPr>
        </p:nvSpPr>
        <p:spPr>
          <a:xfrm>
            <a:off x="480001" y="1589852"/>
            <a:ext cx="11231033" cy="4101867"/>
          </a:xfrm>
          <a:prstGeom prst="rect">
            <a:avLst/>
          </a:prstGeom>
        </p:spPr>
        <p:txBody>
          <a:bodyPr lIns="0"/>
          <a:lstStyle>
            <a:lvl1pPr>
              <a:defRPr sz="3200"/>
            </a:lvl1pPr>
            <a:lvl2pPr>
              <a:defRPr sz="3200"/>
            </a:lvl2pPr>
            <a:lvl3pPr>
              <a:defRPr sz="32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6490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Content Placeholder 13"/>
          <p:cNvSpPr>
            <a:spLocks noGrp="1" noChangeAspect="1"/>
          </p:cNvSpPr>
          <p:nvPr>
            <p:ph sz="quarter" idx="18"/>
          </p:nvPr>
        </p:nvSpPr>
        <p:spPr>
          <a:xfrm>
            <a:off x="6407151" y="1591734"/>
            <a:ext cx="5304367" cy="4087284"/>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478870" y="384852"/>
            <a:ext cx="10102852" cy="451405"/>
          </a:xfrm>
        </p:spPr>
        <p:txBody>
          <a:bodyPr/>
          <a:lstStyle/>
          <a:p>
            <a:r>
              <a:rPr lang="en-US" dirty="0"/>
              <a:t>Click to edit Master heading style</a:t>
            </a:r>
            <a:endParaRPr lang="en-GB" dirty="0"/>
          </a:p>
        </p:txBody>
      </p:sp>
      <p:sp>
        <p:nvSpPr>
          <p:cNvPr id="18" name="Text Placeholder 2"/>
          <p:cNvSpPr>
            <a:spLocks noGrp="1"/>
          </p:cNvSpPr>
          <p:nvPr>
            <p:ph type="body" sz="quarter" idx="14"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9" name="Text Placeholder 5"/>
          <p:cNvSpPr>
            <a:spLocks noGrp="1"/>
          </p:cNvSpPr>
          <p:nvPr>
            <p:ph type="body" sz="quarter" idx="19" hasCustomPrompt="1"/>
          </p:nvPr>
        </p:nvSpPr>
        <p:spPr>
          <a:xfrm>
            <a:off x="478870" y="5670297"/>
            <a:ext cx="5305981" cy="256545"/>
          </a:xfrm>
          <a:prstGeom prst="rect">
            <a:avLst/>
          </a:prstGeom>
        </p:spPr>
        <p:txBody>
          <a:bodyPr wrap="square" lIns="0"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20" name="Text Placeholder 5"/>
          <p:cNvSpPr>
            <a:spLocks noGrp="1"/>
          </p:cNvSpPr>
          <p:nvPr>
            <p:ph type="body" sz="quarter" idx="20" hasCustomPrompt="1"/>
          </p:nvPr>
        </p:nvSpPr>
        <p:spPr>
          <a:xfrm>
            <a:off x="6396289" y="5670297"/>
            <a:ext cx="5328000" cy="256545"/>
          </a:xfrm>
          <a:prstGeom prst="rect">
            <a:avLst/>
          </a:prstGeom>
        </p:spPr>
        <p:txBody>
          <a:bodyPr wrap="square" lIns="0"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3" name="Date Placeholder 2"/>
          <p:cNvSpPr>
            <a:spLocks noGrp="1"/>
          </p:cNvSpPr>
          <p:nvPr>
            <p:ph type="dt" sz="half" idx="21"/>
          </p:nvPr>
        </p:nvSpPr>
        <p:spPr/>
        <p:txBody>
          <a:bodyPr/>
          <a:lstStyle/>
          <a:p>
            <a:pPr algn="ctr"/>
            <a:r>
              <a:rPr lang="en-US" dirty="0"/>
              <a:t>Insert your date / confidentiality text here</a:t>
            </a:r>
            <a:endParaRPr lang="en-GB" dirty="0"/>
          </a:p>
        </p:txBody>
      </p:sp>
      <p:sp>
        <p:nvSpPr>
          <p:cNvPr id="4" name="Footer Placeholder 3"/>
          <p:cNvSpPr>
            <a:spLocks noGrp="1"/>
          </p:cNvSpPr>
          <p:nvPr>
            <p:ph type="ftr" sz="quarter" idx="22"/>
          </p:nvPr>
        </p:nvSpPr>
        <p:spPr/>
        <p:txBody>
          <a:bodyPr/>
          <a:lstStyle>
            <a:lvl1pPr>
              <a:defRPr/>
            </a:lvl1pPr>
          </a:lstStyle>
          <a:p>
            <a:r>
              <a:rPr lang="en-GB" dirty="0"/>
              <a:t>16x9 core template</a:t>
            </a:r>
          </a:p>
        </p:txBody>
      </p:sp>
      <p:sp>
        <p:nvSpPr>
          <p:cNvPr id="5" name="Slide Number Placeholder 4"/>
          <p:cNvSpPr>
            <a:spLocks noGrp="1"/>
          </p:cNvSpPr>
          <p:nvPr>
            <p:ph type="sldNum" sz="quarter" idx="23"/>
          </p:nvPr>
        </p:nvSpPr>
        <p:spPr/>
        <p:txBody>
          <a:bodyPr/>
          <a:lstStyle/>
          <a:p>
            <a:fld id="{9F9F533D-B52E-4A2F-BF72-0ADD2D94BD75}" type="slidenum">
              <a:rPr lang="en-GB" smtClean="0"/>
              <a:pPr/>
              <a:t>‹#›</a:t>
            </a:fld>
            <a:endParaRPr lang="en-GB" dirty="0"/>
          </a:p>
        </p:txBody>
      </p:sp>
      <p:sp>
        <p:nvSpPr>
          <p:cNvPr id="11" name="Content Placeholder 11"/>
          <p:cNvSpPr>
            <a:spLocks noGrp="1" noChangeAspect="1"/>
          </p:cNvSpPr>
          <p:nvPr>
            <p:ph sz="quarter" idx="17"/>
          </p:nvPr>
        </p:nvSpPr>
        <p:spPr>
          <a:xfrm>
            <a:off x="480001" y="1591734"/>
            <a:ext cx="5298500" cy="4087284"/>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9256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684A-10A0-40C3-9FB5-3B52AD47D6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86307A-ED31-4B04-9614-C761EF385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0552D7-BA89-464E-ABFD-C887E6E2AA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2455FE-129A-44C0-A866-D2755A401541}"/>
              </a:ext>
            </a:extLst>
          </p:cNvPr>
          <p:cNvSpPr>
            <a:spLocks noGrp="1"/>
          </p:cNvSpPr>
          <p:nvPr>
            <p:ph type="dt" sz="half" idx="10"/>
          </p:nvPr>
        </p:nvSpPr>
        <p:spPr/>
        <p:txBody>
          <a:bodyPr/>
          <a:lstStyle/>
          <a:p>
            <a:fld id="{BEDA7829-D802-4AEC-B210-2D465F3286E2}" type="datetimeFigureOut">
              <a:rPr lang="en-GB" smtClean="0"/>
              <a:t>04/10/2021</a:t>
            </a:fld>
            <a:endParaRPr lang="en-GB" dirty="0"/>
          </a:p>
        </p:txBody>
      </p:sp>
      <p:sp>
        <p:nvSpPr>
          <p:cNvPr id="6" name="Footer Placeholder 5">
            <a:extLst>
              <a:ext uri="{FF2B5EF4-FFF2-40B4-BE49-F238E27FC236}">
                <a16:creationId xmlns:a16="http://schemas.microsoft.com/office/drawing/2014/main" id="{B1A79451-D25E-4FE8-8BC9-6D92338D3E8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43A71F-1C15-4DBA-A9F5-5C73BB4B03AE}"/>
              </a:ext>
            </a:extLst>
          </p:cNvPr>
          <p:cNvSpPr>
            <a:spLocks noGrp="1"/>
          </p:cNvSpPr>
          <p:nvPr>
            <p:ph type="sldNum" sz="quarter" idx="12"/>
          </p:nvPr>
        </p:nvSpPr>
        <p:spPr/>
        <p:txBody>
          <a:bodyPr/>
          <a:lstStyle/>
          <a:p>
            <a:fld id="{0539D4D7-F847-43B2-AC12-87573600D0E9}" type="slidenum">
              <a:rPr lang="en-GB" smtClean="0"/>
              <a:t>‹#›</a:t>
            </a:fld>
            <a:endParaRPr lang="en-GB" dirty="0"/>
          </a:p>
        </p:txBody>
      </p:sp>
    </p:spTree>
    <p:extLst>
      <p:ext uri="{BB962C8B-B14F-4D97-AF65-F5344CB8AC3E}">
        <p14:creationId xmlns:p14="http://schemas.microsoft.com/office/powerpoint/2010/main" val="3194217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ext Placeholder 2"/>
          <p:cNvSpPr>
            <a:spLocks noGrp="1"/>
          </p:cNvSpPr>
          <p:nvPr>
            <p:ph type="body" idx="19" hasCustomPrompt="1"/>
          </p:nvPr>
        </p:nvSpPr>
        <p:spPr>
          <a:xfrm>
            <a:off x="480001" y="1592272"/>
            <a:ext cx="5298500" cy="420564"/>
          </a:xfrm>
          <a:prstGeom prst="rect">
            <a:avLst/>
          </a:prstGeom>
        </p:spPr>
        <p:txBody>
          <a:bodyPr wrap="square" lIns="0" anchor="t" anchorCtr="0">
            <a:spAutoFit/>
          </a:bodyPr>
          <a:lstStyle>
            <a:lvl1pPr marL="0" indent="0">
              <a:buNone/>
              <a:defRPr sz="2133"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Subheading here if required</a:t>
            </a:r>
          </a:p>
        </p:txBody>
      </p:sp>
      <p:sp>
        <p:nvSpPr>
          <p:cNvPr id="20" name="Text Placeholder 2"/>
          <p:cNvSpPr>
            <a:spLocks noGrp="1"/>
          </p:cNvSpPr>
          <p:nvPr>
            <p:ph type="body" idx="21" hasCustomPrompt="1"/>
          </p:nvPr>
        </p:nvSpPr>
        <p:spPr>
          <a:xfrm>
            <a:off x="6407151" y="1592273"/>
            <a:ext cx="5304367" cy="420564"/>
          </a:xfrm>
          <a:prstGeom prst="rect">
            <a:avLst/>
          </a:prstGeom>
        </p:spPr>
        <p:txBody>
          <a:bodyPr wrap="square" anchor="t" anchorCtr="0">
            <a:spAutoFit/>
          </a:bodyPr>
          <a:lstStyle>
            <a:lvl1pPr marL="0" indent="0">
              <a:buNone/>
              <a:defRPr sz="2133"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Subheading here if required</a:t>
            </a:r>
          </a:p>
        </p:txBody>
      </p:sp>
      <p:sp>
        <p:nvSpPr>
          <p:cNvPr id="2" name="Title 1"/>
          <p:cNvSpPr>
            <a:spLocks noGrp="1"/>
          </p:cNvSpPr>
          <p:nvPr>
            <p:ph type="title" hasCustomPrompt="1"/>
          </p:nvPr>
        </p:nvSpPr>
        <p:spPr>
          <a:xfrm>
            <a:off x="480001" y="384852"/>
            <a:ext cx="10102852" cy="451405"/>
          </a:xfrm>
        </p:spPr>
        <p:txBody>
          <a:bodyPr/>
          <a:lstStyle/>
          <a:p>
            <a:r>
              <a:rPr lang="en-US" dirty="0"/>
              <a:t>Click to edit Master heading style</a:t>
            </a:r>
            <a:endParaRPr lang="en-GB" dirty="0"/>
          </a:p>
        </p:txBody>
      </p:sp>
      <p:sp>
        <p:nvSpPr>
          <p:cNvPr id="17" name="Content Placeholder 11"/>
          <p:cNvSpPr>
            <a:spLocks noGrp="1" noChangeAspect="1"/>
          </p:cNvSpPr>
          <p:nvPr>
            <p:ph sz="quarter" idx="17"/>
          </p:nvPr>
        </p:nvSpPr>
        <p:spPr>
          <a:xfrm>
            <a:off x="480001" y="2021979"/>
            <a:ext cx="5298500" cy="3657039"/>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3"/>
          <p:cNvSpPr>
            <a:spLocks noGrp="1" noChangeAspect="1"/>
          </p:cNvSpPr>
          <p:nvPr>
            <p:ph sz="quarter" idx="18"/>
          </p:nvPr>
        </p:nvSpPr>
        <p:spPr>
          <a:xfrm>
            <a:off x="6407151" y="2021979"/>
            <a:ext cx="5304367" cy="3661272"/>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5"/>
          <p:cNvSpPr>
            <a:spLocks noGrp="1"/>
          </p:cNvSpPr>
          <p:nvPr>
            <p:ph type="body" sz="quarter" idx="31" hasCustomPrompt="1"/>
          </p:nvPr>
        </p:nvSpPr>
        <p:spPr>
          <a:xfrm>
            <a:off x="480001" y="5670297"/>
            <a:ext cx="5298500" cy="256545"/>
          </a:xfrm>
          <a:prstGeom prst="rect">
            <a:avLst/>
          </a:prstGeom>
        </p:spPr>
        <p:txBody>
          <a:bodyPr wrap="square" lIns="0"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24" name="Text Placeholder 5"/>
          <p:cNvSpPr>
            <a:spLocks noGrp="1"/>
          </p:cNvSpPr>
          <p:nvPr>
            <p:ph type="body" sz="quarter" idx="20" hasCustomPrompt="1"/>
          </p:nvPr>
        </p:nvSpPr>
        <p:spPr>
          <a:xfrm>
            <a:off x="6398400" y="5670297"/>
            <a:ext cx="5313117" cy="256545"/>
          </a:xfrm>
          <a:prstGeom prst="rect">
            <a:avLst/>
          </a:prstGeom>
        </p:spPr>
        <p:txBody>
          <a:bodyPr wrap="square" lIns="0"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28" name="Text Placeholder 2"/>
          <p:cNvSpPr>
            <a:spLocks noGrp="1"/>
          </p:cNvSpPr>
          <p:nvPr>
            <p:ph type="body" sz="quarter" idx="14" hasCustomPrompt="1"/>
          </p:nvPr>
        </p:nvSpPr>
        <p:spPr>
          <a:xfrm>
            <a:off x="480000"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Date Placeholder 5"/>
          <p:cNvSpPr>
            <a:spLocks noGrp="1"/>
          </p:cNvSpPr>
          <p:nvPr>
            <p:ph type="dt" sz="half" idx="32"/>
          </p:nvPr>
        </p:nvSpPr>
        <p:spPr/>
        <p:txBody>
          <a:bodyPr/>
          <a:lstStyle/>
          <a:p>
            <a:pPr algn="ctr"/>
            <a:r>
              <a:rPr lang="en-US" dirty="0"/>
              <a:t>Insert your date / confidentiality text here</a:t>
            </a:r>
            <a:endParaRPr lang="en-GB" dirty="0"/>
          </a:p>
        </p:txBody>
      </p:sp>
      <p:sp>
        <p:nvSpPr>
          <p:cNvPr id="7" name="Footer Placeholder 6"/>
          <p:cNvSpPr>
            <a:spLocks noGrp="1"/>
          </p:cNvSpPr>
          <p:nvPr>
            <p:ph type="ftr" sz="quarter" idx="33"/>
          </p:nvPr>
        </p:nvSpPr>
        <p:spPr/>
        <p:txBody>
          <a:bodyPr/>
          <a:lstStyle>
            <a:lvl1pPr>
              <a:defRPr/>
            </a:lvl1pPr>
          </a:lstStyle>
          <a:p>
            <a:r>
              <a:rPr lang="en-GB" dirty="0"/>
              <a:t>16x9 core template</a:t>
            </a:r>
          </a:p>
        </p:txBody>
      </p:sp>
      <p:sp>
        <p:nvSpPr>
          <p:cNvPr id="8" name="Slide Number Placeholder 7"/>
          <p:cNvSpPr>
            <a:spLocks noGrp="1"/>
          </p:cNvSpPr>
          <p:nvPr>
            <p:ph type="sldNum" sz="quarter" idx="34"/>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58123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hasCustomPrompt="1"/>
          </p:nvPr>
        </p:nvSpPr>
        <p:spPr>
          <a:xfrm>
            <a:off x="3151200" y="1591734"/>
            <a:ext cx="5889600" cy="4415367"/>
          </a:xfrm>
          <a:prstGeom prst="rect">
            <a:avLst/>
          </a:prstGeom>
        </p:spPr>
        <p:txBody>
          <a:bodyPr lIns="108000" tIns="108000"/>
          <a:lstStyle>
            <a:lvl1pPr marL="0" indent="0">
              <a:buNone/>
              <a:defRPr baseline="0">
                <a:solidFill>
                  <a:schemeClr val="tx1"/>
                </a:solidFill>
              </a:defRPr>
            </a:lvl1pPr>
          </a:lstStyle>
          <a:p>
            <a:r>
              <a:rPr lang="en-GB" dirty="0"/>
              <a:t>Click on the film icon to insert your Standard (4x3 video)</a:t>
            </a:r>
          </a:p>
        </p:txBody>
      </p:sp>
      <p:sp>
        <p:nvSpPr>
          <p:cNvPr id="2" name="Title 1"/>
          <p:cNvSpPr>
            <a:spLocks noGrp="1"/>
          </p:cNvSpPr>
          <p:nvPr>
            <p:ph type="title" hasCustomPrompt="1"/>
          </p:nvPr>
        </p:nvSpPr>
        <p:spPr/>
        <p:txBody>
          <a:bodyPr/>
          <a:lstStyle/>
          <a:p>
            <a:r>
              <a:rPr lang="en-US" dirty="0"/>
              <a:t>Click to edit Master heading style</a:t>
            </a:r>
            <a:endParaRPr lang="en-GB" dirty="0"/>
          </a:p>
        </p:txBody>
      </p:sp>
      <p:sp>
        <p:nvSpPr>
          <p:cNvPr id="3" name="Date Placeholder 2"/>
          <p:cNvSpPr>
            <a:spLocks noGrp="1"/>
          </p:cNvSpPr>
          <p:nvPr>
            <p:ph type="dt" sz="half" idx="15"/>
          </p:nvPr>
        </p:nvSpPr>
        <p:spPr/>
        <p:txBody>
          <a:bodyPr/>
          <a:lstStyle/>
          <a:p>
            <a:pPr algn="ctr"/>
            <a:r>
              <a:rPr lang="en-US" dirty="0"/>
              <a:t>Insert your date / confidentiality text here</a:t>
            </a:r>
            <a:endParaRPr lang="en-GB" dirty="0"/>
          </a:p>
        </p:txBody>
      </p:sp>
      <p:sp>
        <p:nvSpPr>
          <p:cNvPr id="4" name="Footer Placeholder 3"/>
          <p:cNvSpPr>
            <a:spLocks noGrp="1"/>
          </p:cNvSpPr>
          <p:nvPr>
            <p:ph type="ftr" sz="quarter" idx="16"/>
          </p:nvPr>
        </p:nvSpPr>
        <p:spPr/>
        <p:txBody>
          <a:bodyPr/>
          <a:lstStyle>
            <a:lvl1pPr>
              <a:defRPr/>
            </a:lvl1pPr>
          </a:lstStyle>
          <a:p>
            <a:r>
              <a:rPr lang="en-GB" dirty="0"/>
              <a:t>16x9 core template</a:t>
            </a:r>
          </a:p>
        </p:txBody>
      </p:sp>
      <p:sp>
        <p:nvSpPr>
          <p:cNvPr id="9" name="Slide Number Placeholder 8"/>
          <p:cNvSpPr>
            <a:spLocks noGrp="1"/>
          </p:cNvSpPr>
          <p:nvPr>
            <p:ph type="sldNum" sz="quarter" idx="17"/>
          </p:nvPr>
        </p:nvSpPr>
        <p:spPr/>
        <p:txBody>
          <a:bodyPr/>
          <a:lstStyle/>
          <a:p>
            <a:fld id="{9F9F533D-B52E-4A2F-BF72-0ADD2D94BD75}" type="slidenum">
              <a:rPr lang="en-GB" smtClean="0"/>
              <a:pPr/>
              <a:t>‹#›</a:t>
            </a:fld>
            <a:endParaRPr lang="en-GB" dirty="0"/>
          </a:p>
        </p:txBody>
      </p:sp>
      <p:sp>
        <p:nvSpPr>
          <p:cNvPr id="8" name="Text Placeholder 2"/>
          <p:cNvSpPr>
            <a:spLocks noGrp="1"/>
          </p:cNvSpPr>
          <p:nvPr>
            <p:ph type="body" sz="quarter" idx="14" hasCustomPrompt="1"/>
          </p:nvPr>
        </p:nvSpPr>
        <p:spPr>
          <a:xfrm>
            <a:off x="480000"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2578216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Widescreen (16x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hasCustomPrompt="1"/>
          </p:nvPr>
        </p:nvSpPr>
        <p:spPr>
          <a:xfrm>
            <a:off x="2169600" y="1591733"/>
            <a:ext cx="7852800" cy="4416000"/>
          </a:xfrm>
          <a:prstGeom prst="rect">
            <a:avLst/>
          </a:prstGeom>
        </p:spPr>
        <p:txBody>
          <a:bodyPr lIns="108000" tIns="108000"/>
          <a:lstStyle>
            <a:lvl1pPr marL="0" indent="0">
              <a:buNone/>
              <a:defRPr baseline="0">
                <a:solidFill>
                  <a:schemeClr val="tx1"/>
                </a:solidFill>
              </a:defRPr>
            </a:lvl1pPr>
          </a:lstStyle>
          <a:p>
            <a:r>
              <a:rPr lang="en-GB" dirty="0"/>
              <a:t>Click on the film icon to insert your widescreen (16x9) video</a:t>
            </a:r>
          </a:p>
        </p:txBody>
      </p:sp>
      <p:sp>
        <p:nvSpPr>
          <p:cNvPr id="10" name="Title 9"/>
          <p:cNvSpPr>
            <a:spLocks noGrp="1"/>
          </p:cNvSpPr>
          <p:nvPr>
            <p:ph type="title" hasCustomPrompt="1"/>
          </p:nvPr>
        </p:nvSpPr>
        <p:spPr/>
        <p:txBody>
          <a:bodyPr/>
          <a:lstStyle/>
          <a:p>
            <a:r>
              <a:rPr lang="en-US" dirty="0"/>
              <a:t>Click to edit Master heading style</a:t>
            </a:r>
            <a:endParaRPr lang="en-GB" dirty="0"/>
          </a:p>
        </p:txBody>
      </p:sp>
      <p:sp>
        <p:nvSpPr>
          <p:cNvPr id="2" name="Date Placeholder 1"/>
          <p:cNvSpPr>
            <a:spLocks noGrp="1"/>
          </p:cNvSpPr>
          <p:nvPr>
            <p:ph type="dt" sz="half" idx="17"/>
          </p:nvPr>
        </p:nvSpPr>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18"/>
          </p:nvPr>
        </p:nvSpPr>
        <p:spPr/>
        <p:txBody>
          <a:bodyPr/>
          <a:lstStyle>
            <a:lvl1pPr>
              <a:defRPr/>
            </a:lvl1pPr>
          </a:lstStyle>
          <a:p>
            <a:r>
              <a:rPr lang="en-GB" dirty="0"/>
              <a:t>16x9 core template</a:t>
            </a:r>
          </a:p>
        </p:txBody>
      </p:sp>
      <p:sp>
        <p:nvSpPr>
          <p:cNvPr id="4" name="Slide Number Placeholder 3"/>
          <p:cNvSpPr>
            <a:spLocks noGrp="1"/>
          </p:cNvSpPr>
          <p:nvPr>
            <p:ph type="sldNum" sz="quarter" idx="19"/>
          </p:nvPr>
        </p:nvSpPr>
        <p:spPr/>
        <p:txBody>
          <a:bodyPr/>
          <a:lstStyle/>
          <a:p>
            <a:fld id="{9F9F533D-B52E-4A2F-BF72-0ADD2D94BD75}" type="slidenum">
              <a:rPr lang="en-GB" smtClean="0"/>
              <a:pPr/>
              <a:t>‹#›</a:t>
            </a:fld>
            <a:endParaRPr lang="en-GB" dirty="0"/>
          </a:p>
        </p:txBody>
      </p:sp>
      <p:sp>
        <p:nvSpPr>
          <p:cNvPr id="8" name="Text Placeholder 2"/>
          <p:cNvSpPr>
            <a:spLocks noGrp="1"/>
          </p:cNvSpPr>
          <p:nvPr>
            <p:ph type="body" sz="quarter" idx="14" hasCustomPrompt="1"/>
          </p:nvPr>
        </p:nvSpPr>
        <p:spPr>
          <a:xfrm>
            <a:off x="480000"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2259899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nd Non Bulleted Text">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478871" y="1590985"/>
            <a:ext cx="5305979" cy="4413504"/>
          </a:xfrm>
          <a:prstGeom prst="rect">
            <a:avLst/>
          </a:prstGeom>
        </p:spPr>
        <p:txBody>
          <a:bodyPr lIns="0"/>
          <a:lstStyle>
            <a:lvl1pPr marL="0" indent="0">
              <a:buNone/>
              <a:defRPr/>
            </a:lvl1pPr>
          </a:lstStyle>
          <a:p>
            <a:pPr lvl="0"/>
            <a:r>
              <a:rPr lang="en-US"/>
              <a:t>Click to edit Master text styles</a:t>
            </a:r>
          </a:p>
        </p:txBody>
      </p:sp>
      <p:sp>
        <p:nvSpPr>
          <p:cNvPr id="6" name="Title 5"/>
          <p:cNvSpPr>
            <a:spLocks noGrp="1"/>
          </p:cNvSpPr>
          <p:nvPr>
            <p:ph type="title" hasCustomPrompt="1"/>
          </p:nvPr>
        </p:nvSpPr>
        <p:spPr>
          <a:xfrm>
            <a:off x="478870" y="384852"/>
            <a:ext cx="10102852" cy="451405"/>
          </a:xfrm>
        </p:spPr>
        <p:txBody>
          <a:bodyPr/>
          <a:lstStyle/>
          <a:p>
            <a:r>
              <a:rPr lang="en-US" dirty="0"/>
              <a:t>Click to edit Master heading style</a:t>
            </a:r>
            <a:endParaRPr lang="en-GB" dirty="0"/>
          </a:p>
        </p:txBody>
      </p:sp>
      <p:sp>
        <p:nvSpPr>
          <p:cNvPr id="12" name="Text Placeholder 2"/>
          <p:cNvSpPr>
            <a:spLocks noGrp="1"/>
          </p:cNvSpPr>
          <p:nvPr>
            <p:ph type="body" sz="quarter" idx="27"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2" name="Date Placeholder 1"/>
          <p:cNvSpPr>
            <a:spLocks noGrp="1"/>
          </p:cNvSpPr>
          <p:nvPr>
            <p:ph type="dt" sz="half" idx="28"/>
          </p:nvPr>
        </p:nvSpPr>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29"/>
          </p:nvPr>
        </p:nvSpPr>
        <p:spPr/>
        <p:txBody>
          <a:bodyPr/>
          <a:lstStyle>
            <a:lvl1pPr>
              <a:defRPr/>
            </a:lvl1pPr>
          </a:lstStyle>
          <a:p>
            <a:r>
              <a:rPr lang="en-GB" dirty="0"/>
              <a:t>16x9 core template</a:t>
            </a:r>
          </a:p>
        </p:txBody>
      </p:sp>
      <p:sp>
        <p:nvSpPr>
          <p:cNvPr id="4" name="Slide Number Placeholder 3"/>
          <p:cNvSpPr>
            <a:spLocks noGrp="1"/>
          </p:cNvSpPr>
          <p:nvPr>
            <p:ph type="sldNum" sz="quarter" idx="30"/>
          </p:nvPr>
        </p:nvSpPr>
        <p:spPr/>
        <p:txBody>
          <a:bodyPr/>
          <a:lstStyle/>
          <a:p>
            <a:fld id="{9F9F533D-B52E-4A2F-BF72-0ADD2D94BD75}" type="slidenum">
              <a:rPr lang="en-GB" smtClean="0"/>
              <a:pPr/>
              <a:t>‹#›</a:t>
            </a:fld>
            <a:endParaRPr lang="en-GB" dirty="0"/>
          </a:p>
        </p:txBody>
      </p:sp>
      <p:sp>
        <p:nvSpPr>
          <p:cNvPr id="13" name="Picture Placeholder 8"/>
          <p:cNvSpPr>
            <a:spLocks noGrp="1"/>
          </p:cNvSpPr>
          <p:nvPr>
            <p:ph type="pic" sz="quarter" idx="14" hasCustomPrompt="1"/>
          </p:nvPr>
        </p:nvSpPr>
        <p:spPr>
          <a:xfrm>
            <a:off x="6398401" y="1591733"/>
            <a:ext cx="5310263" cy="4412756"/>
          </a:xfrm>
          <a:prstGeom prst="rect">
            <a:avLst/>
          </a:prstGeom>
        </p:spPr>
        <p:txBody>
          <a:bodyPr lIns="0" tIns="0"/>
          <a:lstStyle>
            <a:lvl1pPr marL="0" indent="0">
              <a:buNone/>
              <a:defRPr sz="1467" baseline="0"/>
            </a:lvl1pPr>
          </a:lstStyle>
          <a:p>
            <a:r>
              <a:rPr lang="en-GB" dirty="0"/>
              <a:t>Click on the picture icon to insert your picture</a:t>
            </a:r>
          </a:p>
        </p:txBody>
      </p:sp>
    </p:spTree>
    <p:extLst>
      <p:ext uri="{BB962C8B-B14F-4D97-AF65-F5344CB8AC3E}">
        <p14:creationId xmlns:p14="http://schemas.microsoft.com/office/powerpoint/2010/main" val="8670185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78870" y="384852"/>
            <a:ext cx="10102852" cy="451405"/>
          </a:xfrm>
        </p:spPr>
        <p:txBody>
          <a:bodyPr/>
          <a:lstStyle/>
          <a:p>
            <a:r>
              <a:rPr lang="en-US" dirty="0"/>
              <a:t>Click to edit Master heading style</a:t>
            </a:r>
            <a:endParaRPr lang="en-GB" dirty="0"/>
          </a:p>
        </p:txBody>
      </p:sp>
      <p:sp>
        <p:nvSpPr>
          <p:cNvPr id="12" name="Text Placeholder 2"/>
          <p:cNvSpPr>
            <a:spLocks noGrp="1"/>
          </p:cNvSpPr>
          <p:nvPr>
            <p:ph type="body" sz="quarter" idx="27"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2" name="Date Placeholder 1"/>
          <p:cNvSpPr>
            <a:spLocks noGrp="1"/>
          </p:cNvSpPr>
          <p:nvPr>
            <p:ph type="dt" sz="half" idx="28"/>
          </p:nvPr>
        </p:nvSpPr>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29"/>
          </p:nvPr>
        </p:nvSpPr>
        <p:spPr/>
        <p:txBody>
          <a:bodyPr/>
          <a:lstStyle>
            <a:lvl1pPr>
              <a:defRPr/>
            </a:lvl1pPr>
          </a:lstStyle>
          <a:p>
            <a:r>
              <a:rPr lang="en-GB" dirty="0"/>
              <a:t>16x9 core template</a:t>
            </a:r>
          </a:p>
        </p:txBody>
      </p:sp>
      <p:sp>
        <p:nvSpPr>
          <p:cNvPr id="4" name="Slide Number Placeholder 3"/>
          <p:cNvSpPr>
            <a:spLocks noGrp="1"/>
          </p:cNvSpPr>
          <p:nvPr>
            <p:ph type="sldNum" sz="quarter" idx="30"/>
          </p:nvPr>
        </p:nvSpPr>
        <p:spPr/>
        <p:txBody>
          <a:bodyPr/>
          <a:lstStyle/>
          <a:p>
            <a:fld id="{9F9F533D-B52E-4A2F-BF72-0ADD2D94BD75}" type="slidenum">
              <a:rPr lang="en-GB" smtClean="0"/>
              <a:pPr/>
              <a:t>‹#›</a:t>
            </a:fld>
            <a:endParaRPr lang="en-GB" dirty="0"/>
          </a:p>
        </p:txBody>
      </p:sp>
      <p:sp>
        <p:nvSpPr>
          <p:cNvPr id="13" name="Picture Placeholder 8"/>
          <p:cNvSpPr>
            <a:spLocks noGrp="1"/>
          </p:cNvSpPr>
          <p:nvPr>
            <p:ph type="pic" sz="quarter" idx="14" hasCustomPrompt="1"/>
          </p:nvPr>
        </p:nvSpPr>
        <p:spPr>
          <a:xfrm>
            <a:off x="6398401" y="1591733"/>
            <a:ext cx="5310263" cy="4412756"/>
          </a:xfrm>
          <a:prstGeom prst="rect">
            <a:avLst/>
          </a:prstGeom>
        </p:spPr>
        <p:txBody>
          <a:bodyPr lIns="0" tIns="0"/>
          <a:lstStyle>
            <a:lvl1pPr marL="0" indent="0">
              <a:buNone/>
              <a:defRPr sz="1467" baseline="0"/>
            </a:lvl1pPr>
          </a:lstStyle>
          <a:p>
            <a:r>
              <a:rPr lang="en-GB" dirty="0"/>
              <a:t>Click on the picture icon to insert your picture</a:t>
            </a:r>
          </a:p>
        </p:txBody>
      </p:sp>
      <p:sp>
        <p:nvSpPr>
          <p:cNvPr id="9" name="Text Placeholder 6"/>
          <p:cNvSpPr>
            <a:spLocks noGrp="1"/>
          </p:cNvSpPr>
          <p:nvPr>
            <p:ph type="body" sz="quarter" idx="13"/>
          </p:nvPr>
        </p:nvSpPr>
        <p:spPr>
          <a:xfrm>
            <a:off x="478870" y="1587501"/>
            <a:ext cx="5314951" cy="4416988"/>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53908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a:t>Click to edit Master heading style</a:t>
            </a:r>
            <a:endParaRPr lang="en-GB" dirty="0"/>
          </a:p>
        </p:txBody>
      </p:sp>
      <p:sp>
        <p:nvSpPr>
          <p:cNvPr id="19" name="Text Placeholder 6"/>
          <p:cNvSpPr>
            <a:spLocks noGrp="1"/>
          </p:cNvSpPr>
          <p:nvPr>
            <p:ph type="body" sz="quarter" idx="13"/>
          </p:nvPr>
        </p:nvSpPr>
        <p:spPr>
          <a:xfrm>
            <a:off x="478870" y="1587501"/>
            <a:ext cx="5314951" cy="4416988"/>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8"/>
          <p:cNvSpPr>
            <a:spLocks noGrp="1" noChangeAspect="1"/>
          </p:cNvSpPr>
          <p:nvPr>
            <p:ph type="pic" sz="quarter" idx="14" hasCustomPrompt="1"/>
          </p:nvPr>
        </p:nvSpPr>
        <p:spPr>
          <a:xfrm>
            <a:off x="6398400" y="1587501"/>
            <a:ext cx="5329059" cy="1638299"/>
          </a:xfrm>
          <a:prstGeom prst="rect">
            <a:avLst/>
          </a:prstGeom>
        </p:spPr>
        <p:txBody>
          <a:bodyPr lIns="0" tIns="0"/>
          <a:lstStyle>
            <a:lvl1pPr marL="0" indent="0">
              <a:buNone/>
              <a:defRPr sz="1467" baseline="0"/>
            </a:lvl1pPr>
          </a:lstStyle>
          <a:p>
            <a:r>
              <a:rPr lang="en-GB" dirty="0"/>
              <a:t>Click on the picture icon to insert your picture</a:t>
            </a:r>
          </a:p>
        </p:txBody>
      </p:sp>
      <p:sp>
        <p:nvSpPr>
          <p:cNvPr id="21" name="Text Placeholder 7"/>
          <p:cNvSpPr>
            <a:spLocks noGrp="1"/>
          </p:cNvSpPr>
          <p:nvPr>
            <p:ph type="body" sz="quarter" idx="26" hasCustomPrompt="1"/>
          </p:nvPr>
        </p:nvSpPr>
        <p:spPr>
          <a:xfrm>
            <a:off x="6398400" y="3357036"/>
            <a:ext cx="5328355" cy="338665"/>
          </a:xfrm>
          <a:prstGeom prst="rect">
            <a:avLst/>
          </a:prstGeom>
        </p:spPr>
        <p:txBody>
          <a:bodyPr lIns="0" tIns="0" rIns="0" bIns="0"/>
          <a:lstStyle>
            <a:lvl1pPr marL="0" indent="0">
              <a:spcAft>
                <a:spcPts val="0"/>
              </a:spcAft>
              <a:buNone/>
              <a:defRPr sz="1067">
                <a:solidFill>
                  <a:schemeClr val="accent1"/>
                </a:solidFill>
              </a:defRPr>
            </a:lvl1pPr>
            <a:lvl2pPr marL="357542" indent="0">
              <a:buNone/>
              <a:defRPr sz="1067">
                <a:solidFill>
                  <a:schemeClr val="bg2"/>
                </a:solidFill>
              </a:defRPr>
            </a:lvl2pPr>
            <a:lvl3pPr marL="719982" indent="0">
              <a:buNone/>
              <a:defRPr sz="1067">
                <a:solidFill>
                  <a:schemeClr val="bg2"/>
                </a:solidFill>
              </a:defRPr>
            </a:lvl3pPr>
            <a:lvl4pPr marL="1081424" indent="0">
              <a:buNone/>
              <a:defRPr sz="1067">
                <a:solidFill>
                  <a:schemeClr val="bg2"/>
                </a:solidFill>
              </a:defRPr>
            </a:lvl4pPr>
            <a:lvl5pPr marL="1439964" indent="0">
              <a:buNone/>
              <a:defRPr sz="1067">
                <a:solidFill>
                  <a:schemeClr val="bg2"/>
                </a:solidFill>
              </a:defRPr>
            </a:lvl5pPr>
          </a:lstStyle>
          <a:p>
            <a:pPr lvl="0"/>
            <a:r>
              <a:rPr lang="en-US" dirty="0"/>
              <a:t>Enter your image caption text here</a:t>
            </a:r>
          </a:p>
        </p:txBody>
      </p:sp>
      <p:sp>
        <p:nvSpPr>
          <p:cNvPr id="35" name="Picture Placeholder 8"/>
          <p:cNvSpPr>
            <a:spLocks noGrp="1" noChangeAspect="1"/>
          </p:cNvSpPr>
          <p:nvPr>
            <p:ph type="pic" sz="quarter" idx="27" hasCustomPrompt="1"/>
          </p:nvPr>
        </p:nvSpPr>
        <p:spPr>
          <a:xfrm>
            <a:off x="6398400" y="3896289"/>
            <a:ext cx="5329059" cy="1638299"/>
          </a:xfrm>
          <a:prstGeom prst="rect">
            <a:avLst/>
          </a:prstGeom>
        </p:spPr>
        <p:txBody>
          <a:bodyPr lIns="0" tIns="0"/>
          <a:lstStyle>
            <a:lvl1pPr marL="0" indent="0">
              <a:buNone/>
              <a:defRPr sz="1467" baseline="0"/>
            </a:lvl1pPr>
          </a:lstStyle>
          <a:p>
            <a:r>
              <a:rPr lang="en-GB" dirty="0"/>
              <a:t>Click on the picture icon to insert your picture</a:t>
            </a:r>
          </a:p>
        </p:txBody>
      </p:sp>
      <p:sp>
        <p:nvSpPr>
          <p:cNvPr id="36" name="Text Placeholder 7"/>
          <p:cNvSpPr>
            <a:spLocks noGrp="1"/>
          </p:cNvSpPr>
          <p:nvPr>
            <p:ph type="body" sz="quarter" idx="28" hasCustomPrompt="1"/>
          </p:nvPr>
        </p:nvSpPr>
        <p:spPr>
          <a:xfrm>
            <a:off x="6398400" y="5665824"/>
            <a:ext cx="5328355" cy="338665"/>
          </a:xfrm>
          <a:prstGeom prst="rect">
            <a:avLst/>
          </a:prstGeom>
        </p:spPr>
        <p:txBody>
          <a:bodyPr lIns="0" tIns="0" rIns="0" bIns="0"/>
          <a:lstStyle>
            <a:lvl1pPr marL="0" indent="0">
              <a:spcAft>
                <a:spcPts val="0"/>
              </a:spcAft>
              <a:buNone/>
              <a:defRPr sz="1067">
                <a:solidFill>
                  <a:schemeClr val="accent1"/>
                </a:solidFill>
              </a:defRPr>
            </a:lvl1pPr>
            <a:lvl2pPr marL="357542" indent="0">
              <a:buNone/>
              <a:defRPr sz="1067">
                <a:solidFill>
                  <a:schemeClr val="bg2"/>
                </a:solidFill>
              </a:defRPr>
            </a:lvl2pPr>
            <a:lvl3pPr marL="719982" indent="0">
              <a:buNone/>
              <a:defRPr sz="1067">
                <a:solidFill>
                  <a:schemeClr val="bg2"/>
                </a:solidFill>
              </a:defRPr>
            </a:lvl3pPr>
            <a:lvl4pPr marL="1081424" indent="0">
              <a:buNone/>
              <a:defRPr sz="1067">
                <a:solidFill>
                  <a:schemeClr val="bg2"/>
                </a:solidFill>
              </a:defRPr>
            </a:lvl4pPr>
            <a:lvl5pPr marL="1439964" indent="0">
              <a:buNone/>
              <a:defRPr sz="1067">
                <a:solidFill>
                  <a:schemeClr val="bg2"/>
                </a:solidFill>
              </a:defRPr>
            </a:lvl5pPr>
          </a:lstStyle>
          <a:p>
            <a:pPr lvl="0"/>
            <a:r>
              <a:rPr lang="en-US" dirty="0"/>
              <a:t>Enter your image caption text here</a:t>
            </a:r>
          </a:p>
        </p:txBody>
      </p:sp>
      <p:sp>
        <p:nvSpPr>
          <p:cNvPr id="37" name="Text Placeholder 2"/>
          <p:cNvSpPr>
            <a:spLocks noGrp="1"/>
          </p:cNvSpPr>
          <p:nvPr>
            <p:ph type="body" sz="quarter" idx="29"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5" name="Date Placeholder 4"/>
          <p:cNvSpPr>
            <a:spLocks noGrp="1"/>
          </p:cNvSpPr>
          <p:nvPr>
            <p:ph type="dt" sz="half" idx="30"/>
          </p:nvPr>
        </p:nvSpPr>
        <p:spPr/>
        <p:txBody>
          <a:bodyPr/>
          <a:lstStyle/>
          <a:p>
            <a:pPr algn="ctr"/>
            <a:r>
              <a:rPr lang="en-US" dirty="0"/>
              <a:t>Insert your date / confidentiality text here</a:t>
            </a:r>
            <a:endParaRPr lang="en-GB" dirty="0"/>
          </a:p>
        </p:txBody>
      </p:sp>
      <p:sp>
        <p:nvSpPr>
          <p:cNvPr id="7" name="Footer Placeholder 6"/>
          <p:cNvSpPr>
            <a:spLocks noGrp="1"/>
          </p:cNvSpPr>
          <p:nvPr>
            <p:ph type="ftr" sz="quarter" idx="31"/>
          </p:nvPr>
        </p:nvSpPr>
        <p:spPr/>
        <p:txBody>
          <a:bodyPr/>
          <a:lstStyle>
            <a:lvl1pPr>
              <a:defRPr/>
            </a:lvl1pPr>
          </a:lstStyle>
          <a:p>
            <a:r>
              <a:rPr lang="en-GB" dirty="0"/>
              <a:t>16x9 core template</a:t>
            </a:r>
          </a:p>
        </p:txBody>
      </p:sp>
      <p:sp>
        <p:nvSpPr>
          <p:cNvPr id="8" name="Slide Number Placeholder 7"/>
          <p:cNvSpPr>
            <a:spLocks noGrp="1"/>
          </p:cNvSpPr>
          <p:nvPr>
            <p:ph type="sldNum" sz="quarter" idx="32"/>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45389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heading style</a:t>
            </a:r>
            <a:endParaRPr lang="en-GB" dirty="0"/>
          </a:p>
        </p:txBody>
      </p:sp>
      <p:sp>
        <p:nvSpPr>
          <p:cNvPr id="11" name="Text Placeholder 2"/>
          <p:cNvSpPr>
            <a:spLocks noGrp="1"/>
          </p:cNvSpPr>
          <p:nvPr>
            <p:ph type="body" sz="quarter" idx="29"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Date Placeholder 5"/>
          <p:cNvSpPr>
            <a:spLocks noGrp="1"/>
          </p:cNvSpPr>
          <p:nvPr>
            <p:ph type="dt" sz="half" idx="30"/>
          </p:nvPr>
        </p:nvSpPr>
        <p:spPr/>
        <p:txBody>
          <a:bodyPr/>
          <a:lstStyle/>
          <a:p>
            <a:pPr algn="ctr"/>
            <a:r>
              <a:rPr lang="en-US" dirty="0"/>
              <a:t>Insert your date / confidentiality text here</a:t>
            </a:r>
            <a:endParaRPr lang="en-GB" dirty="0"/>
          </a:p>
        </p:txBody>
      </p:sp>
      <p:sp>
        <p:nvSpPr>
          <p:cNvPr id="7" name="Footer Placeholder 6"/>
          <p:cNvSpPr>
            <a:spLocks noGrp="1"/>
          </p:cNvSpPr>
          <p:nvPr>
            <p:ph type="ftr" sz="quarter" idx="31"/>
          </p:nvPr>
        </p:nvSpPr>
        <p:spPr/>
        <p:txBody>
          <a:bodyPr/>
          <a:lstStyle>
            <a:lvl1pPr>
              <a:defRPr/>
            </a:lvl1pPr>
          </a:lstStyle>
          <a:p>
            <a:r>
              <a:rPr lang="en-GB" dirty="0"/>
              <a:t>16x9 core template</a:t>
            </a:r>
          </a:p>
        </p:txBody>
      </p:sp>
      <p:sp>
        <p:nvSpPr>
          <p:cNvPr id="8" name="Slide Number Placeholder 7"/>
          <p:cNvSpPr>
            <a:spLocks noGrp="1"/>
          </p:cNvSpPr>
          <p:nvPr>
            <p:ph type="sldNum" sz="quarter" idx="32"/>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159946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12" name="Straight Connector 11"/>
          <p:cNvCxnSpPr/>
          <p:nvPr userDrawn="1"/>
        </p:nvCxnSpPr>
        <p:spPr>
          <a:xfrm>
            <a:off x="478869" y="6132244"/>
            <a:ext cx="112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pPr algn="ctr"/>
            <a:r>
              <a:rPr lang="en-US" dirty="0"/>
              <a:t>Insert your date / confidentiality text here</a:t>
            </a:r>
            <a:endParaRPr lang="en-GB" dirty="0"/>
          </a:p>
        </p:txBody>
      </p:sp>
      <p:sp>
        <p:nvSpPr>
          <p:cNvPr id="6" name="Footer Placeholder 5"/>
          <p:cNvSpPr>
            <a:spLocks noGrp="1"/>
          </p:cNvSpPr>
          <p:nvPr>
            <p:ph type="ftr" sz="quarter" idx="11"/>
          </p:nvPr>
        </p:nvSpPr>
        <p:spPr/>
        <p:txBody>
          <a:bodyPr/>
          <a:lstStyle>
            <a:lvl1pPr>
              <a:defRPr/>
            </a:lvl1pPr>
          </a:lstStyle>
          <a:p>
            <a:r>
              <a:rPr lang="en-GB" dirty="0"/>
              <a:t>16x9 core template</a:t>
            </a:r>
          </a:p>
        </p:txBody>
      </p:sp>
      <p:sp>
        <p:nvSpPr>
          <p:cNvPr id="7" name="Slide Number Placeholder 6"/>
          <p:cNvSpPr>
            <a:spLocks noGrp="1"/>
          </p:cNvSpPr>
          <p:nvPr>
            <p:ph type="sldNum" sz="quarter" idx="12"/>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1212511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ORANGE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2"/>
            <a:ext cx="10924032" cy="502702"/>
          </a:xfrm>
          <a:prstGeom prst="rect">
            <a:avLst/>
          </a:prstGeom>
        </p:spPr>
        <p:txBody>
          <a:bodyPr lIns="0" anchor="t" anchorCtr="0">
            <a:spAutoFit/>
          </a:bodyPr>
          <a:lstStyle>
            <a:lvl1pPr marL="0" marR="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marL="0" marR="0" lvl="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3" name="Text Placeholder 3"/>
          <p:cNvSpPr>
            <a:spLocks noGrp="1"/>
          </p:cNvSpPr>
          <p:nvPr>
            <p:ph type="body" sz="quarter" idx="10" hasCustomPrompt="1"/>
          </p:nvPr>
        </p:nvSpPr>
        <p:spPr>
          <a:xfrm>
            <a:off x="480000" y="3787180"/>
            <a:ext cx="10928936" cy="1097736"/>
          </a:xfrm>
          <a:prstGeom prst="rect">
            <a:avLst/>
          </a:prstGeom>
        </p:spPr>
        <p:txBody>
          <a:bodyPr wrap="square" lIns="0" anchor="b" anchorCtr="0">
            <a:spAutoFit/>
          </a:bodyPr>
          <a:lstStyle>
            <a:lvl1pPr marL="0" indent="0">
              <a:lnSpc>
                <a:spcPts val="7600"/>
              </a:lnSpc>
              <a:spcAft>
                <a:spcPts val="0"/>
              </a:spcAft>
              <a:buNone/>
              <a:defRPr sz="7333" b="1">
                <a:solidFill>
                  <a:schemeClr val="bg2"/>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Section Heading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78" y="316146"/>
            <a:ext cx="999577" cy="959319"/>
          </a:xfrm>
          <a:prstGeom prst="rect">
            <a:avLst/>
          </a:prstGeom>
        </p:spPr>
      </p:pic>
    </p:spTree>
    <p:extLst>
      <p:ext uri="{BB962C8B-B14F-4D97-AF65-F5344CB8AC3E}">
        <p14:creationId xmlns:p14="http://schemas.microsoft.com/office/powerpoint/2010/main" val="2952789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GREY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2"/>
            <a:ext cx="10924032" cy="502702"/>
          </a:xfrm>
          <a:prstGeom prst="rect">
            <a:avLst/>
          </a:prstGeom>
        </p:spPr>
        <p:txBody>
          <a:bodyPr lIns="0" anchor="t" anchorCtr="0">
            <a:spAutoFit/>
          </a:bodyPr>
          <a:lstStyle>
            <a:lvl1pPr marL="0" marR="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tx1"/>
                </a:solidFill>
                <a:latin typeface="+mn-lt"/>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marL="0" marR="0" lvl="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3" name="Text Placeholder 3"/>
          <p:cNvSpPr>
            <a:spLocks noGrp="1"/>
          </p:cNvSpPr>
          <p:nvPr>
            <p:ph type="body" sz="quarter" idx="10" hasCustomPrompt="1"/>
          </p:nvPr>
        </p:nvSpPr>
        <p:spPr>
          <a:xfrm>
            <a:off x="480000" y="3787180"/>
            <a:ext cx="10928936" cy="1097736"/>
          </a:xfrm>
          <a:prstGeom prst="rect">
            <a:avLst/>
          </a:prstGeom>
        </p:spPr>
        <p:txBody>
          <a:bodyPr wrap="square" lIns="0" anchor="b" anchorCtr="0">
            <a:spAutoFit/>
          </a:bodyPr>
          <a:lstStyle>
            <a:lvl1pPr marL="0" indent="0">
              <a:lnSpc>
                <a:spcPts val="7600"/>
              </a:lnSpc>
              <a:spcAft>
                <a:spcPts val="0"/>
              </a:spcAft>
              <a:buNone/>
              <a:defRPr sz="7333" b="1">
                <a:solidFill>
                  <a:schemeClr val="tx1"/>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Section Heading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78" y="316146"/>
            <a:ext cx="999577" cy="959319"/>
          </a:xfrm>
          <a:prstGeom prst="rect">
            <a:avLst/>
          </a:prstGeom>
        </p:spPr>
      </p:pic>
    </p:spTree>
    <p:extLst>
      <p:ext uri="{BB962C8B-B14F-4D97-AF65-F5344CB8AC3E}">
        <p14:creationId xmlns:p14="http://schemas.microsoft.com/office/powerpoint/2010/main" val="336453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8B6D-D656-4C40-839A-8BE097DC87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B51EF5-25E4-49FC-8BBE-72884B9B2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EB1E55-F3DA-4136-9533-1A1BDA515A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8B93EF-ACFD-47DF-9BA7-2B4DC1850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77581-579A-4CDB-AE3F-780F8B305A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22D454-3018-42D1-9687-DC95CF324751}"/>
              </a:ext>
            </a:extLst>
          </p:cNvPr>
          <p:cNvSpPr>
            <a:spLocks noGrp="1"/>
          </p:cNvSpPr>
          <p:nvPr>
            <p:ph type="dt" sz="half" idx="10"/>
          </p:nvPr>
        </p:nvSpPr>
        <p:spPr/>
        <p:txBody>
          <a:bodyPr/>
          <a:lstStyle/>
          <a:p>
            <a:fld id="{BEDA7829-D802-4AEC-B210-2D465F3286E2}" type="datetimeFigureOut">
              <a:rPr lang="en-GB" smtClean="0"/>
              <a:t>04/10/2021</a:t>
            </a:fld>
            <a:endParaRPr lang="en-GB" dirty="0"/>
          </a:p>
        </p:txBody>
      </p:sp>
      <p:sp>
        <p:nvSpPr>
          <p:cNvPr id="8" name="Footer Placeholder 7">
            <a:extLst>
              <a:ext uri="{FF2B5EF4-FFF2-40B4-BE49-F238E27FC236}">
                <a16:creationId xmlns:a16="http://schemas.microsoft.com/office/drawing/2014/main" id="{1CDEB696-147E-4B6C-944F-A552FB6FBF3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8EB4B84-8351-434A-9E5C-BD6F0664734D}"/>
              </a:ext>
            </a:extLst>
          </p:cNvPr>
          <p:cNvSpPr>
            <a:spLocks noGrp="1"/>
          </p:cNvSpPr>
          <p:nvPr>
            <p:ph type="sldNum" sz="quarter" idx="12"/>
          </p:nvPr>
        </p:nvSpPr>
        <p:spPr/>
        <p:txBody>
          <a:bodyPr/>
          <a:lstStyle/>
          <a:p>
            <a:fld id="{0539D4D7-F847-43B2-AC12-87573600D0E9}" type="slidenum">
              <a:rPr lang="en-GB" smtClean="0"/>
              <a:t>‹#›</a:t>
            </a:fld>
            <a:endParaRPr lang="en-GB" dirty="0"/>
          </a:p>
        </p:txBody>
      </p:sp>
    </p:spTree>
    <p:extLst>
      <p:ext uri="{BB962C8B-B14F-4D97-AF65-F5344CB8AC3E}">
        <p14:creationId xmlns:p14="http://schemas.microsoft.com/office/powerpoint/2010/main" val="12893272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INNOVATION White">
    <p:spTree>
      <p:nvGrpSpPr>
        <p:cNvPr id="1" name=""/>
        <p:cNvGrpSpPr/>
        <p:nvPr/>
      </p:nvGrpSpPr>
      <p:grpSpPr>
        <a:xfrm>
          <a:off x="0" y="0"/>
          <a:ext cx="0" cy="0"/>
          <a:chOff x="0" y="0"/>
          <a:chExt cx="0" cy="0"/>
        </a:xfrm>
      </p:grpSpPr>
      <p:sp>
        <p:nvSpPr>
          <p:cNvPr id="6" name="TextBox 5"/>
          <p:cNvSpPr txBox="1"/>
          <p:nvPr userDrawn="1"/>
        </p:nvSpPr>
        <p:spPr>
          <a:xfrm>
            <a:off x="475787" y="3937840"/>
            <a:ext cx="10497013" cy="964944"/>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lvl="0"/>
            <a:r>
              <a:rPr lang="en-US" sz="9333" dirty="0">
                <a:solidFill>
                  <a:schemeClr val="accent5"/>
                </a:solidFill>
              </a:rPr>
              <a:t>Innovation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78" y="316146"/>
            <a:ext cx="999577" cy="959319"/>
          </a:xfrm>
          <a:prstGeom prst="rect">
            <a:avLst/>
          </a:prstGeom>
        </p:spPr>
      </p:pic>
    </p:spTree>
    <p:extLst>
      <p:ext uri="{BB962C8B-B14F-4D97-AF65-F5344CB8AC3E}">
        <p14:creationId xmlns:p14="http://schemas.microsoft.com/office/powerpoint/2010/main" val="1825928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PERFORMANCE White">
    <p:spTree>
      <p:nvGrpSpPr>
        <p:cNvPr id="1" name=""/>
        <p:cNvGrpSpPr/>
        <p:nvPr/>
      </p:nvGrpSpPr>
      <p:grpSpPr>
        <a:xfrm>
          <a:off x="0" y="0"/>
          <a:ext cx="0" cy="0"/>
          <a:chOff x="0" y="0"/>
          <a:chExt cx="0" cy="0"/>
        </a:xfrm>
      </p:grpSpPr>
      <p:sp>
        <p:nvSpPr>
          <p:cNvPr id="8" name="TextBox 7"/>
          <p:cNvSpPr txBox="1"/>
          <p:nvPr userDrawn="1"/>
        </p:nvSpPr>
        <p:spPr>
          <a:xfrm>
            <a:off x="475787" y="3671678"/>
            <a:ext cx="10497013" cy="1231106"/>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marL="0" marR="0" lvl="0" indent="0" algn="l" defTabSz="1219170" rtl="0" eaLnBrk="1" fontAlgn="auto" latinLnBrk="0" hangingPunct="1">
              <a:lnSpc>
                <a:spcPts val="9600"/>
              </a:lnSpc>
              <a:spcBef>
                <a:spcPts val="0"/>
              </a:spcBef>
              <a:spcAft>
                <a:spcPts val="0"/>
              </a:spcAft>
              <a:buClr>
                <a:schemeClr val="tx1"/>
              </a:buClr>
              <a:buSzTx/>
              <a:buFont typeface="Arial" pitchFamily="34" charset="0"/>
              <a:buNone/>
              <a:tabLst/>
              <a:defRPr/>
            </a:pPr>
            <a:r>
              <a:rPr lang="en-US" sz="9333" dirty="0">
                <a:solidFill>
                  <a:schemeClr val="accent4"/>
                </a:solidFill>
              </a:rPr>
              <a:t>Pe</a:t>
            </a:r>
            <a:r>
              <a:rPr lang="en-US" sz="9333" spc="667" baseline="0" dirty="0">
                <a:solidFill>
                  <a:schemeClr val="accent4"/>
                </a:solidFill>
              </a:rPr>
              <a:t>r</a:t>
            </a:r>
            <a:r>
              <a:rPr lang="en-US" sz="9333" dirty="0">
                <a:solidFill>
                  <a:schemeClr val="accent4"/>
                </a:solidFill>
              </a:rPr>
              <a:t>formance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78" y="316146"/>
            <a:ext cx="999577" cy="959319"/>
          </a:xfrm>
          <a:prstGeom prst="rect">
            <a:avLst/>
          </a:prstGeom>
        </p:spPr>
      </p:pic>
    </p:spTree>
    <p:extLst>
      <p:ext uri="{BB962C8B-B14F-4D97-AF65-F5344CB8AC3E}">
        <p14:creationId xmlns:p14="http://schemas.microsoft.com/office/powerpoint/2010/main" val="1883142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Header TRUST White">
    <p:spTree>
      <p:nvGrpSpPr>
        <p:cNvPr id="1" name=""/>
        <p:cNvGrpSpPr/>
        <p:nvPr/>
      </p:nvGrpSpPr>
      <p:grpSpPr>
        <a:xfrm>
          <a:off x="0" y="0"/>
          <a:ext cx="0" cy="0"/>
          <a:chOff x="0" y="0"/>
          <a:chExt cx="0" cy="0"/>
        </a:xfrm>
      </p:grpSpPr>
      <p:sp>
        <p:nvSpPr>
          <p:cNvPr id="6" name="TextBox 5"/>
          <p:cNvSpPr txBox="1"/>
          <p:nvPr userDrawn="1"/>
        </p:nvSpPr>
        <p:spPr>
          <a:xfrm>
            <a:off x="475787" y="3937840"/>
            <a:ext cx="10497013" cy="964944"/>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lvl="0"/>
            <a:r>
              <a:rPr lang="en-US" sz="9333" dirty="0">
                <a:solidFill>
                  <a:schemeClr val="accent3"/>
                </a:solidFill>
              </a:rPr>
              <a:t>Trust</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78" y="316146"/>
            <a:ext cx="999577" cy="959319"/>
          </a:xfrm>
          <a:prstGeom prst="rect">
            <a:avLst/>
          </a:prstGeom>
        </p:spPr>
      </p:pic>
    </p:spTree>
    <p:extLst>
      <p:ext uri="{BB962C8B-B14F-4D97-AF65-F5344CB8AC3E}">
        <p14:creationId xmlns:p14="http://schemas.microsoft.com/office/powerpoint/2010/main" val="391160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Title Slide Text and Table">
    <p:spTree>
      <p:nvGrpSpPr>
        <p:cNvPr id="1" name=""/>
        <p:cNvGrpSpPr/>
        <p:nvPr/>
      </p:nvGrpSpPr>
      <p:grpSpPr>
        <a:xfrm>
          <a:off x="0" y="0"/>
          <a:ext cx="0" cy="0"/>
          <a:chOff x="0" y="0"/>
          <a:chExt cx="0" cy="0"/>
        </a:xfrm>
      </p:grpSpPr>
      <p:pic>
        <p:nvPicPr>
          <p:cNvPr id="7" name="Picture 6" descr="GSK_UP_CancerEpi_Tony-Dellapietra-Snider-Desir_017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862" t="2418" b="27755"/>
          <a:stretch/>
        </p:blipFill>
        <p:spPr>
          <a:xfrm>
            <a:off x="6093885" y="0"/>
            <a:ext cx="6098116" cy="685800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78" y="316146"/>
            <a:ext cx="999577" cy="959317"/>
          </a:xfrm>
          <a:prstGeom prst="rect">
            <a:avLst/>
          </a:prstGeom>
        </p:spPr>
      </p:pic>
      <p:sp>
        <p:nvSpPr>
          <p:cNvPr id="2" name="Rectangle 1"/>
          <p:cNvSpPr/>
          <p:nvPr userDrawn="1"/>
        </p:nvSpPr>
        <p:spPr bwMode="auto">
          <a:xfrm>
            <a:off x="1" y="618311"/>
            <a:ext cx="249647" cy="1018116"/>
          </a:xfrm>
          <a:prstGeom prst="rect">
            <a:avLst/>
          </a:prstGeom>
          <a:solidFill>
            <a:schemeClr val="bg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marL="0" indent="0" algn="ctr" eaLnBrk="0" fontAlgn="auto" hangingPunct="0">
              <a:spcBef>
                <a:spcPts val="0"/>
              </a:spcBef>
              <a:spcAft>
                <a:spcPts val="0"/>
              </a:spcAft>
              <a:buClr>
                <a:schemeClr val="bg1"/>
              </a:buClr>
              <a:buFont typeface="Arial" pitchFamily="34" charset="0"/>
              <a:buNone/>
            </a:pPr>
            <a:r>
              <a:rPr lang="en-US" sz="1600" b="1" kern="0" dirty="0">
                <a:solidFill>
                  <a:srgbClr val="FFFFFF"/>
                </a:solidFill>
                <a:latin typeface="Arial"/>
              </a:rPr>
              <a:t>                                               </a:t>
            </a:r>
          </a:p>
        </p:txBody>
      </p:sp>
    </p:spTree>
    <p:extLst>
      <p:ext uri="{BB962C8B-B14F-4D97-AF65-F5344CB8AC3E}">
        <p14:creationId xmlns:p14="http://schemas.microsoft.com/office/powerpoint/2010/main" val="193135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37DF-8758-4CB6-87D5-1313E54E7A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164F74-79BE-4E31-8A46-22EB8046BB53}"/>
              </a:ext>
            </a:extLst>
          </p:cNvPr>
          <p:cNvSpPr>
            <a:spLocks noGrp="1"/>
          </p:cNvSpPr>
          <p:nvPr>
            <p:ph type="dt" sz="half" idx="10"/>
          </p:nvPr>
        </p:nvSpPr>
        <p:spPr/>
        <p:txBody>
          <a:bodyPr/>
          <a:lstStyle/>
          <a:p>
            <a:fld id="{BEDA7829-D802-4AEC-B210-2D465F3286E2}" type="datetimeFigureOut">
              <a:rPr lang="en-GB" smtClean="0"/>
              <a:t>04/10/2021</a:t>
            </a:fld>
            <a:endParaRPr lang="en-GB" dirty="0"/>
          </a:p>
        </p:txBody>
      </p:sp>
      <p:sp>
        <p:nvSpPr>
          <p:cNvPr id="4" name="Footer Placeholder 3">
            <a:extLst>
              <a:ext uri="{FF2B5EF4-FFF2-40B4-BE49-F238E27FC236}">
                <a16:creationId xmlns:a16="http://schemas.microsoft.com/office/drawing/2014/main" id="{EDAE248E-074F-4679-858C-A7011847732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18BB8AA-D19E-42D0-AEBC-032B5FE64C5C}"/>
              </a:ext>
            </a:extLst>
          </p:cNvPr>
          <p:cNvSpPr>
            <a:spLocks noGrp="1"/>
          </p:cNvSpPr>
          <p:nvPr>
            <p:ph type="sldNum" sz="quarter" idx="12"/>
          </p:nvPr>
        </p:nvSpPr>
        <p:spPr/>
        <p:txBody>
          <a:bodyPr/>
          <a:lstStyle/>
          <a:p>
            <a:fld id="{0539D4D7-F847-43B2-AC12-87573600D0E9}" type="slidenum">
              <a:rPr lang="en-GB" smtClean="0"/>
              <a:t>‹#›</a:t>
            </a:fld>
            <a:endParaRPr lang="en-GB" dirty="0"/>
          </a:p>
        </p:txBody>
      </p:sp>
    </p:spTree>
    <p:extLst>
      <p:ext uri="{BB962C8B-B14F-4D97-AF65-F5344CB8AC3E}">
        <p14:creationId xmlns:p14="http://schemas.microsoft.com/office/powerpoint/2010/main" val="176365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7B9C9-B4E8-4CEC-8109-9971E0F3CE04}"/>
              </a:ext>
            </a:extLst>
          </p:cNvPr>
          <p:cNvSpPr>
            <a:spLocks noGrp="1"/>
          </p:cNvSpPr>
          <p:nvPr>
            <p:ph type="dt" sz="half" idx="10"/>
          </p:nvPr>
        </p:nvSpPr>
        <p:spPr/>
        <p:txBody>
          <a:bodyPr/>
          <a:lstStyle/>
          <a:p>
            <a:fld id="{BEDA7829-D802-4AEC-B210-2D465F3286E2}" type="datetimeFigureOut">
              <a:rPr lang="en-GB" smtClean="0"/>
              <a:t>04/10/2021</a:t>
            </a:fld>
            <a:endParaRPr lang="en-GB" dirty="0"/>
          </a:p>
        </p:txBody>
      </p:sp>
      <p:sp>
        <p:nvSpPr>
          <p:cNvPr id="3" name="Footer Placeholder 2">
            <a:extLst>
              <a:ext uri="{FF2B5EF4-FFF2-40B4-BE49-F238E27FC236}">
                <a16:creationId xmlns:a16="http://schemas.microsoft.com/office/drawing/2014/main" id="{62EA80AE-6FBE-4DE5-89FB-0909B3C72C1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0865C2A-69F7-496D-83D7-7175412DFDE6}"/>
              </a:ext>
            </a:extLst>
          </p:cNvPr>
          <p:cNvSpPr>
            <a:spLocks noGrp="1"/>
          </p:cNvSpPr>
          <p:nvPr>
            <p:ph type="sldNum" sz="quarter" idx="12"/>
          </p:nvPr>
        </p:nvSpPr>
        <p:spPr/>
        <p:txBody>
          <a:bodyPr/>
          <a:lstStyle/>
          <a:p>
            <a:fld id="{0539D4D7-F847-43B2-AC12-87573600D0E9}" type="slidenum">
              <a:rPr lang="en-GB" smtClean="0"/>
              <a:t>‹#›</a:t>
            </a:fld>
            <a:endParaRPr lang="en-GB" dirty="0"/>
          </a:p>
        </p:txBody>
      </p:sp>
    </p:spTree>
    <p:extLst>
      <p:ext uri="{BB962C8B-B14F-4D97-AF65-F5344CB8AC3E}">
        <p14:creationId xmlns:p14="http://schemas.microsoft.com/office/powerpoint/2010/main" val="97019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EAD2-5AB2-41B7-8A25-A7082DC61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5CC5EC-7BA8-4440-817E-BB3C3BF3D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99407A-07DD-4D23-94F4-1BA661693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0AB87-6ABC-4C5A-B551-AEC10D78076F}"/>
              </a:ext>
            </a:extLst>
          </p:cNvPr>
          <p:cNvSpPr>
            <a:spLocks noGrp="1"/>
          </p:cNvSpPr>
          <p:nvPr>
            <p:ph type="dt" sz="half" idx="10"/>
          </p:nvPr>
        </p:nvSpPr>
        <p:spPr/>
        <p:txBody>
          <a:bodyPr/>
          <a:lstStyle/>
          <a:p>
            <a:fld id="{BEDA7829-D802-4AEC-B210-2D465F3286E2}" type="datetimeFigureOut">
              <a:rPr lang="en-GB" smtClean="0"/>
              <a:t>04/10/2021</a:t>
            </a:fld>
            <a:endParaRPr lang="en-GB" dirty="0"/>
          </a:p>
        </p:txBody>
      </p:sp>
      <p:sp>
        <p:nvSpPr>
          <p:cNvPr id="6" name="Footer Placeholder 5">
            <a:extLst>
              <a:ext uri="{FF2B5EF4-FFF2-40B4-BE49-F238E27FC236}">
                <a16:creationId xmlns:a16="http://schemas.microsoft.com/office/drawing/2014/main" id="{36785FF8-F3E1-4339-971A-1D1AC1DE73B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923A4DB-BEA4-48D2-A7E8-FDF7DB246A0F}"/>
              </a:ext>
            </a:extLst>
          </p:cNvPr>
          <p:cNvSpPr>
            <a:spLocks noGrp="1"/>
          </p:cNvSpPr>
          <p:nvPr>
            <p:ph type="sldNum" sz="quarter" idx="12"/>
          </p:nvPr>
        </p:nvSpPr>
        <p:spPr/>
        <p:txBody>
          <a:bodyPr/>
          <a:lstStyle/>
          <a:p>
            <a:fld id="{0539D4D7-F847-43B2-AC12-87573600D0E9}" type="slidenum">
              <a:rPr lang="en-GB" smtClean="0"/>
              <a:t>‹#›</a:t>
            </a:fld>
            <a:endParaRPr lang="en-GB" dirty="0"/>
          </a:p>
        </p:txBody>
      </p:sp>
    </p:spTree>
    <p:extLst>
      <p:ext uri="{BB962C8B-B14F-4D97-AF65-F5344CB8AC3E}">
        <p14:creationId xmlns:p14="http://schemas.microsoft.com/office/powerpoint/2010/main" val="133415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212F-89D0-4B8C-87AD-54CAB65EC1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BB1162-369F-4922-ADC7-5969B7AA5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6391450-603B-4382-B7F2-79FF9ADF2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503D0-FA4D-44AF-AEAB-AFB5854AC51B}"/>
              </a:ext>
            </a:extLst>
          </p:cNvPr>
          <p:cNvSpPr>
            <a:spLocks noGrp="1"/>
          </p:cNvSpPr>
          <p:nvPr>
            <p:ph type="dt" sz="half" idx="10"/>
          </p:nvPr>
        </p:nvSpPr>
        <p:spPr/>
        <p:txBody>
          <a:bodyPr/>
          <a:lstStyle/>
          <a:p>
            <a:fld id="{BEDA7829-D802-4AEC-B210-2D465F3286E2}" type="datetimeFigureOut">
              <a:rPr lang="en-GB" smtClean="0"/>
              <a:t>04/10/2021</a:t>
            </a:fld>
            <a:endParaRPr lang="en-GB" dirty="0"/>
          </a:p>
        </p:txBody>
      </p:sp>
      <p:sp>
        <p:nvSpPr>
          <p:cNvPr id="6" name="Footer Placeholder 5">
            <a:extLst>
              <a:ext uri="{FF2B5EF4-FFF2-40B4-BE49-F238E27FC236}">
                <a16:creationId xmlns:a16="http://schemas.microsoft.com/office/drawing/2014/main" id="{6DD080B8-7201-462B-A5E3-9CB8B05D2ED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3E04799-3D96-4DCB-A224-AFF0C19311E1}"/>
              </a:ext>
            </a:extLst>
          </p:cNvPr>
          <p:cNvSpPr>
            <a:spLocks noGrp="1"/>
          </p:cNvSpPr>
          <p:nvPr>
            <p:ph type="sldNum" sz="quarter" idx="12"/>
          </p:nvPr>
        </p:nvSpPr>
        <p:spPr/>
        <p:txBody>
          <a:bodyPr/>
          <a:lstStyle/>
          <a:p>
            <a:fld id="{0539D4D7-F847-43B2-AC12-87573600D0E9}" type="slidenum">
              <a:rPr lang="en-GB" smtClean="0"/>
              <a:t>‹#›</a:t>
            </a:fld>
            <a:endParaRPr lang="en-GB" dirty="0"/>
          </a:p>
        </p:txBody>
      </p:sp>
    </p:spTree>
    <p:extLst>
      <p:ext uri="{BB962C8B-B14F-4D97-AF65-F5344CB8AC3E}">
        <p14:creationId xmlns:p14="http://schemas.microsoft.com/office/powerpoint/2010/main" val="408772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1.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921808-F657-422F-BB43-71678C359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93FC96-AA46-491E-8D88-3AB53095F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781CA2-208C-4757-8A02-676BB3E42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A7829-D802-4AEC-B210-2D465F3286E2}" type="datetimeFigureOut">
              <a:rPr lang="en-GB" smtClean="0"/>
              <a:t>04/10/2021</a:t>
            </a:fld>
            <a:endParaRPr lang="en-GB" dirty="0"/>
          </a:p>
        </p:txBody>
      </p:sp>
      <p:sp>
        <p:nvSpPr>
          <p:cNvPr id="5" name="Footer Placeholder 4">
            <a:extLst>
              <a:ext uri="{FF2B5EF4-FFF2-40B4-BE49-F238E27FC236}">
                <a16:creationId xmlns:a16="http://schemas.microsoft.com/office/drawing/2014/main" id="{DE5277EE-A311-4029-BD8B-FCBF03ACEC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ACB6223-55AD-44A0-BE69-A72A5F5CC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9D4D7-F847-43B2-AC12-87573600D0E9}" type="slidenum">
              <a:rPr lang="en-GB" smtClean="0"/>
              <a:t>‹#›</a:t>
            </a:fld>
            <a:endParaRPr lang="en-GB" dirty="0"/>
          </a:p>
        </p:txBody>
      </p:sp>
    </p:spTree>
    <p:extLst>
      <p:ext uri="{BB962C8B-B14F-4D97-AF65-F5344CB8AC3E}">
        <p14:creationId xmlns:p14="http://schemas.microsoft.com/office/powerpoint/2010/main" val="3047203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8869" y="6272002"/>
            <a:ext cx="3420032" cy="365125"/>
          </a:xfrm>
          <a:prstGeom prst="rect">
            <a:avLst/>
          </a:prstGeom>
        </p:spPr>
        <p:txBody>
          <a:bodyPr vert="horz" lIns="0" tIns="0" rIns="0" bIns="0" rtlCol="0" anchor="t" anchorCtr="0"/>
          <a:lstStyle>
            <a:lvl1pPr algn="l">
              <a:defRPr sz="1067">
                <a:solidFill>
                  <a:schemeClr val="tx1"/>
                </a:solidFill>
              </a:defRPr>
            </a:lvl1pPr>
          </a:lstStyle>
          <a:p>
            <a:r>
              <a:rPr lang="en-GB" dirty="0"/>
              <a:t>16x9 core template</a:t>
            </a:r>
          </a:p>
        </p:txBody>
      </p:sp>
      <p:sp>
        <p:nvSpPr>
          <p:cNvPr id="6" name="Slide Number Placeholder 5"/>
          <p:cNvSpPr>
            <a:spLocks noGrp="1"/>
          </p:cNvSpPr>
          <p:nvPr>
            <p:ph type="sldNum" sz="quarter" idx="4"/>
          </p:nvPr>
        </p:nvSpPr>
        <p:spPr>
          <a:xfrm>
            <a:off x="10604039" y="6272002"/>
            <a:ext cx="1106831" cy="365125"/>
          </a:xfrm>
          <a:prstGeom prst="rect">
            <a:avLst/>
          </a:prstGeom>
        </p:spPr>
        <p:txBody>
          <a:bodyPr vert="horz" lIns="72000" tIns="0" rIns="0" bIns="0" rtlCol="0" anchor="t" anchorCtr="0"/>
          <a:lstStyle>
            <a:lvl1pPr algn="r">
              <a:defRPr sz="1067">
                <a:solidFill>
                  <a:schemeClr val="tx1"/>
                </a:solidFill>
              </a:defRPr>
            </a:lvl1pPr>
          </a:lstStyle>
          <a:p>
            <a:fld id="{9F9F533D-B52E-4A2F-BF72-0ADD2D94BD75}" type="slidenum">
              <a:rPr lang="en-GB" smtClean="0"/>
              <a:pPr/>
              <a:t>‹#›</a:t>
            </a:fld>
            <a:endParaRPr lang="en-GB" dirty="0"/>
          </a:p>
        </p:txBody>
      </p:sp>
      <p:sp>
        <p:nvSpPr>
          <p:cNvPr id="4" name="Title Placeholder 3"/>
          <p:cNvSpPr>
            <a:spLocks noGrp="1"/>
          </p:cNvSpPr>
          <p:nvPr>
            <p:ph type="title"/>
          </p:nvPr>
        </p:nvSpPr>
        <p:spPr>
          <a:xfrm>
            <a:off x="478870" y="384852"/>
            <a:ext cx="10102852" cy="451405"/>
          </a:xfrm>
          <a:prstGeom prst="rect">
            <a:avLst/>
          </a:prstGeom>
        </p:spPr>
        <p:txBody>
          <a:bodyPr vert="horz" lIns="0" tIns="0" rIns="0" bIns="0" rtlCol="0" anchor="t" anchorCtr="0">
            <a:spAutoFit/>
          </a:bodyPr>
          <a:lstStyle/>
          <a:p>
            <a:r>
              <a:rPr lang="en-US" dirty="0"/>
              <a:t>Click to edit Master heading style</a:t>
            </a:r>
            <a:endParaRPr lang="en-GB" dirty="0"/>
          </a:p>
        </p:txBody>
      </p:sp>
      <p:sp>
        <p:nvSpPr>
          <p:cNvPr id="7" name="Date Placeholder 6"/>
          <p:cNvSpPr>
            <a:spLocks noGrp="1"/>
          </p:cNvSpPr>
          <p:nvPr>
            <p:ph type="dt" sz="half" idx="2"/>
          </p:nvPr>
        </p:nvSpPr>
        <p:spPr>
          <a:xfrm>
            <a:off x="3980329" y="6272002"/>
            <a:ext cx="4219640" cy="365125"/>
          </a:xfrm>
          <a:prstGeom prst="rect">
            <a:avLst/>
          </a:prstGeom>
        </p:spPr>
        <p:txBody>
          <a:bodyPr vert="horz" lIns="72000" tIns="0" rIns="72000" bIns="0" rtlCol="0" anchor="t" anchorCtr="1"/>
          <a:lstStyle>
            <a:lvl1pPr algn="l">
              <a:defRPr sz="1067">
                <a:solidFill>
                  <a:schemeClr val="tx1"/>
                </a:solidFill>
              </a:defRPr>
            </a:lvl1pPr>
          </a:lstStyle>
          <a:p>
            <a:pPr algn="ctr"/>
            <a:r>
              <a:rPr lang="en-US" dirty="0"/>
              <a:t>Insert your date / confidentiality text here</a:t>
            </a:r>
            <a:endParaRPr lang="en-GB" dirty="0"/>
          </a:p>
        </p:txBody>
      </p:sp>
      <p:cxnSp>
        <p:nvCxnSpPr>
          <p:cNvPr id="10" name="Straight Connector 9"/>
          <p:cNvCxnSpPr/>
          <p:nvPr userDrawn="1"/>
        </p:nvCxnSpPr>
        <p:spPr>
          <a:xfrm>
            <a:off x="478869" y="6132244"/>
            <a:ext cx="112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78869" y="1438055"/>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842378" y="316146"/>
            <a:ext cx="999577" cy="959319"/>
          </a:xfrm>
          <a:prstGeom prst="rect">
            <a:avLst/>
          </a:prstGeom>
        </p:spPr>
      </p:pic>
    </p:spTree>
    <p:extLst>
      <p:ext uri="{BB962C8B-B14F-4D97-AF65-F5344CB8AC3E}">
        <p14:creationId xmlns:p14="http://schemas.microsoft.com/office/powerpoint/2010/main" val="903131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704" r:id="rId21"/>
  </p:sldLayoutIdLst>
  <p:hf hdr="0"/>
  <p:txStyles>
    <p:titleStyle>
      <a:lvl1pPr algn="l" defTabSz="121917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91" indent="-359991" algn="l" defTabSz="1219170" rtl="0" eaLnBrk="1" latinLnBrk="0" hangingPunct="1">
        <a:spcBef>
          <a:spcPts val="0"/>
        </a:spcBef>
        <a:spcAft>
          <a:spcPts val="800"/>
        </a:spcAft>
        <a:buClr>
          <a:schemeClr val="tx1"/>
        </a:buClr>
        <a:buFont typeface="Arial" pitchFamily="34" charset="0"/>
        <a:buChar char="–"/>
        <a:defRPr sz="2133" kern="1200">
          <a:solidFill>
            <a:schemeClr val="tx1"/>
          </a:solidFill>
          <a:latin typeface="+mn-lt"/>
          <a:ea typeface="+mn-ea"/>
          <a:cs typeface="+mn-cs"/>
        </a:defRPr>
      </a:lvl1pPr>
      <a:lvl2pPr marL="717533" indent="-359991" algn="l" defTabSz="1219170" rtl="0" eaLnBrk="1" latinLnBrk="0" hangingPunct="1">
        <a:spcBef>
          <a:spcPts val="0"/>
        </a:spcBef>
        <a:spcAft>
          <a:spcPts val="800"/>
        </a:spcAft>
        <a:buFont typeface="Arial" pitchFamily="34" charset="0"/>
        <a:buChar char="–"/>
        <a:defRPr sz="1867" kern="1200">
          <a:solidFill>
            <a:schemeClr val="tx1"/>
          </a:solidFill>
          <a:latin typeface="+mn-lt"/>
          <a:ea typeface="+mn-ea"/>
          <a:cs typeface="+mn-cs"/>
        </a:defRPr>
      </a:lvl2pPr>
      <a:lvl3pPr marL="1079973"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3pPr>
      <a:lvl4pPr marL="1441415"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4pPr>
      <a:lvl5pPr marL="1799955" indent="-359991" algn="l" defTabSz="1219170" rtl="0" eaLnBrk="1" latinLnBrk="0" hangingPunct="1">
        <a:spcBef>
          <a:spcPts val="0"/>
        </a:spcBef>
        <a:spcAft>
          <a:spcPts val="800"/>
        </a:spcAft>
        <a:buFont typeface="Arial" pitchFamily="34" charset="0"/>
        <a:buChar char="–"/>
        <a:defRPr sz="16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8869" y="6272002"/>
            <a:ext cx="3420032" cy="365125"/>
          </a:xfrm>
          <a:prstGeom prst="rect">
            <a:avLst/>
          </a:prstGeom>
        </p:spPr>
        <p:txBody>
          <a:bodyPr vert="horz" lIns="0" tIns="0" rIns="0" bIns="0" rtlCol="0" anchor="t" anchorCtr="0"/>
          <a:lstStyle>
            <a:lvl1pPr algn="l">
              <a:defRPr sz="1067">
                <a:solidFill>
                  <a:schemeClr val="tx1"/>
                </a:solidFill>
              </a:defRPr>
            </a:lvl1pPr>
          </a:lstStyle>
          <a:p>
            <a:r>
              <a:rPr lang="en-GB" dirty="0"/>
              <a:t>16x9 core template</a:t>
            </a:r>
          </a:p>
        </p:txBody>
      </p:sp>
      <p:sp>
        <p:nvSpPr>
          <p:cNvPr id="6" name="Slide Number Placeholder 5"/>
          <p:cNvSpPr>
            <a:spLocks noGrp="1"/>
          </p:cNvSpPr>
          <p:nvPr>
            <p:ph type="sldNum" sz="quarter" idx="4"/>
          </p:nvPr>
        </p:nvSpPr>
        <p:spPr>
          <a:xfrm>
            <a:off x="10604039" y="6272002"/>
            <a:ext cx="1106831" cy="365125"/>
          </a:xfrm>
          <a:prstGeom prst="rect">
            <a:avLst/>
          </a:prstGeom>
        </p:spPr>
        <p:txBody>
          <a:bodyPr vert="horz" lIns="72000" tIns="0" rIns="0" bIns="0" rtlCol="0" anchor="t" anchorCtr="0"/>
          <a:lstStyle>
            <a:lvl1pPr algn="r">
              <a:defRPr sz="1067">
                <a:solidFill>
                  <a:schemeClr val="tx1"/>
                </a:solidFill>
              </a:defRPr>
            </a:lvl1pPr>
          </a:lstStyle>
          <a:p>
            <a:fld id="{9F9F533D-B52E-4A2F-BF72-0ADD2D94BD75}" type="slidenum">
              <a:rPr lang="en-GB" smtClean="0"/>
              <a:pPr/>
              <a:t>‹#›</a:t>
            </a:fld>
            <a:endParaRPr lang="en-GB" dirty="0"/>
          </a:p>
        </p:txBody>
      </p:sp>
      <p:sp>
        <p:nvSpPr>
          <p:cNvPr id="4" name="Title Placeholder 3"/>
          <p:cNvSpPr>
            <a:spLocks noGrp="1"/>
          </p:cNvSpPr>
          <p:nvPr>
            <p:ph type="title"/>
          </p:nvPr>
        </p:nvSpPr>
        <p:spPr>
          <a:xfrm>
            <a:off x="478870" y="384852"/>
            <a:ext cx="10102852" cy="451405"/>
          </a:xfrm>
          <a:prstGeom prst="rect">
            <a:avLst/>
          </a:prstGeom>
        </p:spPr>
        <p:txBody>
          <a:bodyPr vert="horz" lIns="0" tIns="0" rIns="0" bIns="0" rtlCol="0" anchor="t" anchorCtr="0">
            <a:spAutoFit/>
          </a:bodyPr>
          <a:lstStyle/>
          <a:p>
            <a:r>
              <a:rPr lang="en-US" dirty="0"/>
              <a:t>Click to edit Master heading style</a:t>
            </a:r>
            <a:endParaRPr lang="en-GB" dirty="0"/>
          </a:p>
        </p:txBody>
      </p:sp>
      <p:sp>
        <p:nvSpPr>
          <p:cNvPr id="7" name="Date Placeholder 6"/>
          <p:cNvSpPr>
            <a:spLocks noGrp="1"/>
          </p:cNvSpPr>
          <p:nvPr>
            <p:ph type="dt" sz="half" idx="2"/>
          </p:nvPr>
        </p:nvSpPr>
        <p:spPr>
          <a:xfrm>
            <a:off x="3980329" y="6272002"/>
            <a:ext cx="4219640" cy="365125"/>
          </a:xfrm>
          <a:prstGeom prst="rect">
            <a:avLst/>
          </a:prstGeom>
        </p:spPr>
        <p:txBody>
          <a:bodyPr vert="horz" lIns="72000" tIns="0" rIns="72000" bIns="0" rtlCol="0" anchor="t" anchorCtr="1"/>
          <a:lstStyle>
            <a:lvl1pPr algn="l">
              <a:defRPr sz="1067">
                <a:solidFill>
                  <a:schemeClr val="tx1"/>
                </a:solidFill>
              </a:defRPr>
            </a:lvl1pPr>
          </a:lstStyle>
          <a:p>
            <a:pPr algn="ctr"/>
            <a:r>
              <a:rPr lang="en-US" dirty="0"/>
              <a:t>Insert your date / confidentiality text here</a:t>
            </a:r>
            <a:endParaRPr lang="en-GB" dirty="0"/>
          </a:p>
        </p:txBody>
      </p:sp>
      <p:cxnSp>
        <p:nvCxnSpPr>
          <p:cNvPr id="10" name="Straight Connector 9"/>
          <p:cNvCxnSpPr/>
          <p:nvPr userDrawn="1"/>
        </p:nvCxnSpPr>
        <p:spPr>
          <a:xfrm>
            <a:off x="478869" y="6132244"/>
            <a:ext cx="112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78869" y="1438055"/>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842378" y="316146"/>
            <a:ext cx="999577" cy="959319"/>
          </a:xfrm>
          <a:prstGeom prst="rect">
            <a:avLst/>
          </a:prstGeom>
        </p:spPr>
      </p:pic>
    </p:spTree>
    <p:extLst>
      <p:ext uri="{BB962C8B-B14F-4D97-AF65-F5344CB8AC3E}">
        <p14:creationId xmlns:p14="http://schemas.microsoft.com/office/powerpoint/2010/main" val="62460416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hdr="0"/>
  <p:txStyles>
    <p:titleStyle>
      <a:lvl1pPr algn="l" defTabSz="121917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91" indent="-359991" algn="l" defTabSz="1219170" rtl="0" eaLnBrk="1" latinLnBrk="0" hangingPunct="1">
        <a:spcBef>
          <a:spcPts val="0"/>
        </a:spcBef>
        <a:spcAft>
          <a:spcPts val="800"/>
        </a:spcAft>
        <a:buClr>
          <a:schemeClr val="tx1"/>
        </a:buClr>
        <a:buFont typeface="Arial" pitchFamily="34" charset="0"/>
        <a:buChar char="–"/>
        <a:defRPr sz="2133" kern="1200">
          <a:solidFill>
            <a:schemeClr val="tx1"/>
          </a:solidFill>
          <a:latin typeface="+mn-lt"/>
          <a:ea typeface="+mn-ea"/>
          <a:cs typeface="+mn-cs"/>
        </a:defRPr>
      </a:lvl1pPr>
      <a:lvl2pPr marL="717533" indent="-359991" algn="l" defTabSz="1219170" rtl="0" eaLnBrk="1" latinLnBrk="0" hangingPunct="1">
        <a:spcBef>
          <a:spcPts val="0"/>
        </a:spcBef>
        <a:spcAft>
          <a:spcPts val="800"/>
        </a:spcAft>
        <a:buFont typeface="Arial" pitchFamily="34" charset="0"/>
        <a:buChar char="–"/>
        <a:defRPr sz="1867" kern="1200">
          <a:solidFill>
            <a:schemeClr val="tx1"/>
          </a:solidFill>
          <a:latin typeface="+mn-lt"/>
          <a:ea typeface="+mn-ea"/>
          <a:cs typeface="+mn-cs"/>
        </a:defRPr>
      </a:lvl2pPr>
      <a:lvl3pPr marL="1079973"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3pPr>
      <a:lvl4pPr marL="1441415"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4pPr>
      <a:lvl5pPr marL="1799955" indent="-359991" algn="l" defTabSz="1219170" rtl="0" eaLnBrk="1" latinLnBrk="0" hangingPunct="1">
        <a:spcBef>
          <a:spcPts val="0"/>
        </a:spcBef>
        <a:spcAft>
          <a:spcPts val="800"/>
        </a:spcAft>
        <a:buFont typeface="Arial" pitchFamily="34" charset="0"/>
        <a:buChar char="–"/>
        <a:defRPr sz="16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hyperlink" Target="mailto:hello@purplespace.org" TargetMode="External"/><Relationship Id="rId3" Type="http://schemas.openxmlformats.org/officeDocument/2006/relationships/image" Target="../media/image31.png"/><Relationship Id="rId7" Type="http://schemas.openxmlformats.org/officeDocument/2006/relationships/hyperlink" Target="http://www.purplespace.org/"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hyperlink" Target="https://www.purplespace.org/purple-light-up"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hyperlink" Target="https://www.gsk.com/en-gb/careers/meet-our-people/tracy-disability-inclusion-us/" TargetMode="Externa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6426201" y="504014"/>
            <a:ext cx="3849915" cy="1719934"/>
          </a:xfrm>
          <a:prstGeom prst="rect">
            <a:avLst/>
          </a:prstGeom>
          <a:solidFill>
            <a:schemeClr val="bg1"/>
          </a:solidFill>
        </p:spPr>
        <p:txBody>
          <a:bodyPr wrap="square" lIns="96000" tIns="96000" rIns="96000" bIns="96000">
            <a:spAutoFit/>
          </a:bodyPr>
          <a:lstStyle/>
          <a:p>
            <a:pPr marL="0" marR="0" lvl="0" indent="0" algn="l" defTabSz="914400" rtl="0" eaLnBrk="1" fontAlgn="auto" latinLnBrk="0" hangingPunct="1">
              <a:lnSpc>
                <a:spcPts val="1733"/>
              </a:lnSpc>
              <a:spcBef>
                <a:spcPts val="0"/>
              </a:spcBef>
              <a:spcAft>
                <a:spcPts val="0"/>
              </a:spcAft>
              <a:buClrTx/>
              <a:buSzTx/>
              <a:buFontTx/>
              <a:buNone/>
              <a:tabLst/>
              <a:defRPr/>
            </a:pPr>
            <a:r>
              <a:rPr kumimoji="0" lang="en-GB" sz="1467" b="1" i="0" u="none" strike="noStrike" kern="1200" cap="none" spc="0" normalizeH="0" baseline="0" noProof="0" dirty="0">
                <a:ln>
                  <a:noFill/>
                </a:ln>
                <a:solidFill>
                  <a:srgbClr val="F36633"/>
                </a:solidFill>
                <a:effectLst/>
                <a:uLnTx/>
                <a:uFillTx/>
                <a:latin typeface="Arial"/>
                <a:ea typeface="+mn-ea"/>
                <a:cs typeface="+mn-cs"/>
              </a:rPr>
              <a:t>Creating two new companies</a:t>
            </a:r>
          </a:p>
          <a:p>
            <a:pPr marL="0" marR="0" lvl="0" indent="0" algn="l" defTabSz="914400" rtl="0" eaLnBrk="1" fontAlgn="auto" latinLnBrk="0" hangingPunct="1">
              <a:lnSpc>
                <a:spcPts val="1733"/>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F36633"/>
                </a:solidFill>
                <a:effectLst/>
                <a:uLnTx/>
                <a:uFillTx/>
                <a:latin typeface="Arial"/>
                <a:ea typeface="+mn-ea"/>
                <a:cs typeface="+mn-cs"/>
              </a:rPr>
              <a:t>In early 2020, we started a two-year programme to prepare </a:t>
            </a:r>
            <a:r>
              <a:rPr kumimoji="0" lang="en-GB" sz="1467" b="1" i="0" u="none" strike="noStrike" kern="1200" cap="none" spc="0" normalizeH="0" baseline="0" noProof="0" dirty="0">
                <a:ln>
                  <a:noFill/>
                </a:ln>
                <a:solidFill>
                  <a:srgbClr val="F36633"/>
                </a:solidFill>
                <a:effectLst/>
                <a:uLnTx/>
                <a:uFillTx/>
                <a:latin typeface="Arial"/>
                <a:ea typeface="+mn-ea"/>
                <a:cs typeface="+mn-cs"/>
              </a:rPr>
              <a:t>GSK</a:t>
            </a:r>
            <a:r>
              <a:rPr kumimoji="0" lang="en-GB" sz="1467" b="0" i="0" u="none" strike="noStrike" kern="1200" cap="none" spc="0" normalizeH="0" baseline="0" noProof="0" dirty="0">
                <a:ln>
                  <a:noFill/>
                </a:ln>
                <a:solidFill>
                  <a:srgbClr val="F36633"/>
                </a:solidFill>
                <a:effectLst/>
                <a:uLnTx/>
                <a:uFillTx/>
                <a:latin typeface="Arial"/>
                <a:ea typeface="+mn-ea"/>
                <a:cs typeface="+mn-cs"/>
              </a:rPr>
              <a:t> for separation </a:t>
            </a:r>
          </a:p>
          <a:p>
            <a:pPr marL="0" marR="0" lvl="0" indent="0" algn="l" defTabSz="914400" rtl="0" eaLnBrk="1" fontAlgn="auto" latinLnBrk="0" hangingPunct="1">
              <a:lnSpc>
                <a:spcPts val="1733"/>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F36633"/>
                </a:solidFill>
                <a:effectLst/>
                <a:uLnTx/>
                <a:uFillTx/>
                <a:latin typeface="Arial"/>
                <a:ea typeface="+mn-ea"/>
                <a:cs typeface="+mn-cs"/>
              </a:rPr>
              <a:t>into two new, exciting companies – a new </a:t>
            </a:r>
          </a:p>
          <a:p>
            <a:pPr marL="0" marR="0" lvl="0" indent="0" algn="l" defTabSz="914400" rtl="0" eaLnBrk="1" fontAlgn="auto" latinLnBrk="0" hangingPunct="1">
              <a:lnSpc>
                <a:spcPts val="1733"/>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F36633"/>
                </a:solidFill>
                <a:effectLst/>
                <a:uLnTx/>
                <a:uFillTx/>
                <a:latin typeface="Arial"/>
                <a:ea typeface="+mn-ea"/>
                <a:cs typeface="+mn-cs"/>
              </a:rPr>
              <a:t>GSK in Biopharma and a new world leader </a:t>
            </a:r>
          </a:p>
          <a:p>
            <a:pPr marL="0" marR="0" lvl="0" indent="0" algn="l" defTabSz="914400" rtl="0" eaLnBrk="1" fontAlgn="auto" latinLnBrk="0" hangingPunct="1">
              <a:lnSpc>
                <a:spcPts val="1733"/>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F36633"/>
                </a:solidFill>
                <a:effectLst/>
                <a:uLnTx/>
                <a:uFillTx/>
                <a:latin typeface="Arial"/>
                <a:ea typeface="+mn-ea"/>
                <a:cs typeface="+mn-cs"/>
              </a:rPr>
              <a:t>in Consumer Healthcare. We remain on </a:t>
            </a:r>
          </a:p>
          <a:p>
            <a:pPr marL="0" marR="0" lvl="0" indent="0" algn="l" defTabSz="914400" rtl="0" eaLnBrk="1" fontAlgn="auto" latinLnBrk="0" hangingPunct="1">
              <a:lnSpc>
                <a:spcPts val="1733"/>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F36633"/>
                </a:solidFill>
                <a:effectLst/>
                <a:uLnTx/>
                <a:uFillTx/>
                <a:latin typeface="Arial"/>
                <a:ea typeface="+mn-ea"/>
                <a:cs typeface="+mn-cs"/>
              </a:rPr>
              <a:t>track to separate in 2022. </a:t>
            </a:r>
          </a:p>
        </p:txBody>
      </p:sp>
      <p:sp>
        <p:nvSpPr>
          <p:cNvPr id="8" name="TextBox 7"/>
          <p:cNvSpPr txBox="1"/>
          <p:nvPr/>
        </p:nvSpPr>
        <p:spPr>
          <a:xfrm>
            <a:off x="6426200" y="6071295"/>
            <a:ext cx="1931493"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36633"/>
                </a:solidFill>
                <a:effectLst/>
                <a:uLnTx/>
                <a:uFillTx/>
                <a:latin typeface="Arial"/>
                <a:ea typeface="+mn-ea"/>
                <a:cs typeface="+mn-cs"/>
              </a:rPr>
              <a:t>Snider-Desir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44F40"/>
                </a:solidFill>
                <a:effectLst/>
                <a:uLnTx/>
                <a:uFillTx/>
                <a:latin typeface="Arial"/>
                <a:ea typeface="+mn-ea"/>
                <a:cs typeface="+mn-cs"/>
              </a:rPr>
              <a:t>Scientific Investigator</a:t>
            </a:r>
          </a:p>
        </p:txBody>
      </p:sp>
      <p:sp>
        <p:nvSpPr>
          <p:cNvPr id="12" name="TextBox 11"/>
          <p:cNvSpPr txBox="1"/>
          <p:nvPr/>
        </p:nvSpPr>
        <p:spPr>
          <a:xfrm>
            <a:off x="497842" y="1905410"/>
            <a:ext cx="5455918" cy="432169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1800"/>
              </a:spcAft>
              <a:buClrTx/>
              <a:buSzTx/>
              <a:buFontTx/>
              <a:buNone/>
              <a:tabLst/>
              <a:defRPr/>
            </a:pPr>
            <a:endParaRPr kumimoji="0" lang="en-GB" sz="2400" b="1" i="0" u="none" strike="noStrike" kern="1200" cap="none" spc="0" normalizeH="0" baseline="0" noProof="0" dirty="0">
              <a:ln>
                <a:noFill/>
              </a:ln>
              <a:solidFill>
                <a:srgbClr val="F36633"/>
              </a:solidFill>
              <a:effectLst/>
              <a:uLnTx/>
              <a:uFillTx/>
              <a:latin typeface="Arial"/>
              <a:ea typeface="+mn-ea"/>
              <a:cs typeface="+mn-cs"/>
            </a:endParaRPr>
          </a:p>
          <a:p>
            <a:pPr marL="0" marR="0" lvl="0" indent="0" algn="l" defTabSz="914400" rtl="0" eaLnBrk="1" fontAlgn="auto" latinLnBrk="0" hangingPunct="1">
              <a:lnSpc>
                <a:spcPts val="2400"/>
              </a:lnSpc>
              <a:spcBef>
                <a:spcPts val="0"/>
              </a:spcBef>
              <a:spcAft>
                <a:spcPts val="1800"/>
              </a:spcAft>
              <a:buClrTx/>
              <a:buSzTx/>
              <a:buFontTx/>
              <a:buNone/>
              <a:tabLst/>
              <a:defRPr/>
            </a:pPr>
            <a:r>
              <a:rPr kumimoji="0" lang="en-GB" sz="2400" b="1" i="0" u="none" strike="noStrike" kern="1200" cap="none" spc="0" normalizeH="0" baseline="0" noProof="0" dirty="0">
                <a:ln>
                  <a:noFill/>
                </a:ln>
                <a:solidFill>
                  <a:srgbClr val="F36633"/>
                </a:solidFill>
                <a:effectLst/>
                <a:uLnTx/>
                <a:uFillTx/>
                <a:latin typeface="Arial"/>
                <a:ea typeface="+mn-ea"/>
                <a:cs typeface="+mn-cs"/>
              </a:rPr>
              <a:t>GSK is a science-led global healthcare company with a special purpose to improve the quality of human life by helping people do more, feel better, live longer</a:t>
            </a:r>
            <a:r>
              <a:rPr kumimoji="0" lang="en-GB" sz="2000" b="1" i="0" u="none" strike="noStrike" kern="1200" cap="none" spc="0" normalizeH="0" baseline="0" noProof="0" dirty="0">
                <a:ln>
                  <a:noFill/>
                </a:ln>
                <a:solidFill>
                  <a:srgbClr val="F36633"/>
                </a:solidFill>
                <a:effectLst/>
                <a:uLnTx/>
                <a:uFillTx/>
                <a:latin typeface="Arial"/>
                <a:ea typeface="+mn-ea"/>
                <a:cs typeface="+mn-cs"/>
              </a:rPr>
              <a:t>.</a:t>
            </a:r>
          </a:p>
          <a:p>
            <a:pPr marL="0" marR="0" lvl="0" indent="0" algn="l" defTabSz="914400" rtl="0" eaLnBrk="1" fontAlgn="auto" latinLnBrk="0" hangingPunct="1">
              <a:lnSpc>
                <a:spcPts val="2400"/>
              </a:lnSpc>
              <a:spcBef>
                <a:spcPts val="0"/>
              </a:spcBef>
              <a:spcAft>
                <a:spcPts val="1333"/>
              </a:spcAft>
              <a:buClrTx/>
              <a:buSzTx/>
              <a:buFontTx/>
              <a:buNone/>
              <a:tabLst/>
              <a:defRPr/>
            </a:pPr>
            <a:endParaRPr lang="en-GB" sz="2133" dirty="0">
              <a:solidFill>
                <a:srgbClr val="544F40"/>
              </a:solidFill>
              <a:latin typeface="Arial"/>
            </a:endParaRPr>
          </a:p>
          <a:p>
            <a:pPr marL="0" marR="0" lvl="0" indent="0" algn="l" defTabSz="914400" rtl="0" eaLnBrk="1" fontAlgn="auto" latinLnBrk="0" hangingPunct="1">
              <a:lnSpc>
                <a:spcPts val="2400"/>
              </a:lnSpc>
              <a:spcBef>
                <a:spcPts val="0"/>
              </a:spcBef>
              <a:spcAft>
                <a:spcPts val="1333"/>
              </a:spcAft>
              <a:buClrTx/>
              <a:buSzTx/>
              <a:buFontTx/>
              <a:buNone/>
              <a:tabLst/>
              <a:defRPr/>
            </a:pPr>
            <a:r>
              <a:rPr kumimoji="0" lang="en-GB" sz="2133" b="0" i="0" u="none" strike="noStrike" kern="1200" cap="none" spc="0" normalizeH="0" baseline="0" noProof="0" dirty="0">
                <a:ln>
                  <a:noFill/>
                </a:ln>
                <a:solidFill>
                  <a:srgbClr val="544F40"/>
                </a:solidFill>
                <a:effectLst/>
                <a:uLnTx/>
                <a:uFillTx/>
                <a:latin typeface="Arial"/>
                <a:ea typeface="+mn-ea"/>
                <a:cs typeface="+mn-cs"/>
              </a:rPr>
              <a:t>Every day, we help improve the health </a:t>
            </a:r>
            <a:br>
              <a:rPr kumimoji="0" lang="en-GB" sz="2133" b="0" i="0" u="none" strike="noStrike" kern="1200" cap="none" spc="0" normalizeH="0" baseline="0" noProof="0" dirty="0">
                <a:ln>
                  <a:noFill/>
                </a:ln>
                <a:solidFill>
                  <a:srgbClr val="544F40"/>
                </a:solidFill>
                <a:effectLst/>
                <a:uLnTx/>
                <a:uFillTx/>
                <a:latin typeface="Arial"/>
                <a:ea typeface="+mn-ea"/>
                <a:cs typeface="+mn-cs"/>
              </a:rPr>
            </a:br>
            <a:r>
              <a:rPr kumimoji="0" lang="en-GB" sz="2133" b="0" i="0" u="none" strike="noStrike" kern="1200" cap="none" spc="0" normalizeH="0" baseline="0" noProof="0" dirty="0">
                <a:ln>
                  <a:noFill/>
                </a:ln>
                <a:solidFill>
                  <a:srgbClr val="544F40"/>
                </a:solidFill>
                <a:effectLst/>
                <a:uLnTx/>
                <a:uFillTx/>
                <a:latin typeface="Arial"/>
                <a:ea typeface="+mn-ea"/>
                <a:cs typeface="+mn-cs"/>
              </a:rPr>
              <a:t>of millions of people around the world by discovering, developing and manufacturing </a:t>
            </a:r>
            <a:br>
              <a:rPr kumimoji="0" lang="en-GB" sz="2133" b="0" i="0" u="none" strike="noStrike" kern="1200" cap="none" spc="0" normalizeH="0" baseline="0" noProof="0" dirty="0">
                <a:ln>
                  <a:noFill/>
                </a:ln>
                <a:solidFill>
                  <a:srgbClr val="544F40"/>
                </a:solidFill>
                <a:effectLst/>
                <a:uLnTx/>
                <a:uFillTx/>
                <a:latin typeface="Arial"/>
                <a:ea typeface="+mn-ea"/>
                <a:cs typeface="+mn-cs"/>
              </a:rPr>
            </a:br>
            <a:r>
              <a:rPr kumimoji="0" lang="en-GB" sz="2133" b="0" i="0" u="none" strike="noStrike" kern="1200" cap="none" spc="0" normalizeH="0" baseline="0" noProof="0" dirty="0">
                <a:ln>
                  <a:noFill/>
                </a:ln>
                <a:solidFill>
                  <a:srgbClr val="544F40"/>
                </a:solidFill>
                <a:effectLst/>
                <a:uLnTx/>
                <a:uFillTx/>
                <a:latin typeface="Arial"/>
                <a:ea typeface="+mn-ea"/>
                <a:cs typeface="+mn-cs"/>
              </a:rPr>
              <a:t>innovative medicines, vaccines and consumer healthcare products. </a:t>
            </a:r>
            <a:endParaRPr kumimoji="0" lang="en-US" sz="2133" b="0" i="0" u="none" strike="noStrike" kern="1200" cap="none" spc="0" normalizeH="0" baseline="0" noProof="0" dirty="0">
              <a:ln>
                <a:noFill/>
              </a:ln>
              <a:solidFill>
                <a:srgbClr val="544F40"/>
              </a:solidFill>
              <a:effectLst/>
              <a:uLnTx/>
              <a:uFillTx/>
              <a:latin typeface="Arial"/>
              <a:ea typeface="+mn-ea"/>
              <a:cs typeface="+mn-cs"/>
            </a:endParaRPr>
          </a:p>
        </p:txBody>
      </p:sp>
      <p:sp>
        <p:nvSpPr>
          <p:cNvPr id="13" name="Title 12" descr="Who we are "/>
          <p:cNvSpPr>
            <a:spLocks noGrp="1"/>
          </p:cNvSpPr>
          <p:nvPr>
            <p:ph type="title" idx="4294967295"/>
          </p:nvPr>
        </p:nvSpPr>
        <p:spPr>
          <a:xfrm>
            <a:off x="482601" y="697844"/>
            <a:ext cx="9553223" cy="11206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267"/>
              </a:lnSpc>
              <a:spcBef>
                <a:spcPts val="0"/>
              </a:spcBef>
              <a:spcAft>
                <a:spcPts val="0"/>
              </a:spcAft>
              <a:buClrTx/>
              <a:buSzTx/>
              <a:buFontTx/>
              <a:buNone/>
              <a:tabLst/>
              <a:defRPr/>
            </a:pPr>
            <a:r>
              <a:rPr kumimoji="0" lang="en-GB" sz="5333" b="1" i="0" u="none" strike="noStrike" kern="1200" cap="none" spc="-67" normalizeH="0" baseline="0" noProof="0" dirty="0">
                <a:ln>
                  <a:noFill/>
                </a:ln>
                <a:solidFill>
                  <a:srgbClr val="F36F21"/>
                </a:solidFill>
                <a:effectLst/>
                <a:uLnTx/>
                <a:uFillTx/>
                <a:latin typeface="Arial"/>
                <a:ea typeface="+mn-ea"/>
                <a:cs typeface="+mn-cs"/>
              </a:rPr>
              <a:t>Who </a:t>
            </a:r>
            <a:br>
              <a:rPr kumimoji="0" lang="en-GB" sz="5333" b="1" i="0" u="none" strike="noStrike" kern="1200" cap="none" spc="-67" normalizeH="0" baseline="0" noProof="0" dirty="0">
                <a:ln>
                  <a:noFill/>
                </a:ln>
                <a:solidFill>
                  <a:srgbClr val="F36F21"/>
                </a:solidFill>
                <a:effectLst/>
                <a:uLnTx/>
                <a:uFillTx/>
                <a:latin typeface="Arial"/>
                <a:ea typeface="+mn-ea"/>
                <a:cs typeface="+mn-cs"/>
              </a:rPr>
            </a:br>
            <a:r>
              <a:rPr kumimoji="0" lang="en-GB" sz="5333" b="1" i="0" u="none" strike="noStrike" kern="1200" cap="none" spc="-67" normalizeH="0" baseline="0" noProof="0" dirty="0">
                <a:ln>
                  <a:noFill/>
                </a:ln>
                <a:solidFill>
                  <a:srgbClr val="F36F21"/>
                </a:solidFill>
                <a:effectLst/>
                <a:uLnTx/>
                <a:uFillTx/>
                <a:latin typeface="Arial"/>
                <a:ea typeface="+mn-ea"/>
                <a:cs typeface="+mn-cs"/>
              </a:rPr>
              <a:t>we are</a:t>
            </a:r>
          </a:p>
        </p:txBody>
      </p:sp>
    </p:spTree>
    <p:extLst>
      <p:ext uri="{BB962C8B-B14F-4D97-AF65-F5344CB8AC3E}">
        <p14:creationId xmlns:p14="http://schemas.microsoft.com/office/powerpoint/2010/main" val="356393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descr="Purple Light-Up is a brilliant opportunity each year for GSK to join in the fun of Going Purple,  celebrating  globally on [and around] International Day for Persons with Disability, sharing our commitment to the value of investing in people with disabilities in society and across our organisation.     &#10;Andy GARRETT &#10;Co-lead GSK Disability Confidence Network - employee resource group and PurpleSpace founding ambassador &#10;">
            <a:extLst>
              <a:ext uri="{FF2B5EF4-FFF2-40B4-BE49-F238E27FC236}">
                <a16:creationId xmlns:a16="http://schemas.microsoft.com/office/drawing/2014/main" id="{9F15388A-204B-40D9-8028-4232F84E44B8}"/>
              </a:ext>
            </a:extLst>
          </p:cNvPr>
          <p:cNvSpPr>
            <a:spLocks noGrp="1"/>
          </p:cNvSpPr>
          <p:nvPr>
            <p:ph sz="quarter" idx="19"/>
          </p:nvPr>
        </p:nvSpPr>
        <p:spPr>
          <a:xfrm>
            <a:off x="522857" y="1838435"/>
            <a:ext cx="11224684" cy="3638805"/>
          </a:xfrm>
        </p:spPr>
        <p:txBody>
          <a:bodyPr/>
          <a:lstStyle/>
          <a:p>
            <a:pPr marL="1885950" indent="0">
              <a:buNone/>
              <a:tabLst>
                <a:tab pos="5467350" algn="l"/>
              </a:tabLst>
            </a:pPr>
            <a:r>
              <a:rPr lang="en-GB" sz="1400" b="1" dirty="0">
                <a:solidFill>
                  <a:srgbClr val="7030A0"/>
                </a:solidFill>
              </a:rPr>
              <a:t>Purple Light-Up </a:t>
            </a:r>
            <a:r>
              <a:rPr lang="en-GB" sz="1400" dirty="0"/>
              <a:t>is a brilliant opportunity each year for GSK to join in the fun of </a:t>
            </a:r>
            <a:r>
              <a:rPr lang="en-GB" sz="1400" b="1" dirty="0">
                <a:solidFill>
                  <a:srgbClr val="7030A0"/>
                </a:solidFill>
              </a:rPr>
              <a:t>Going Purple</a:t>
            </a:r>
            <a:r>
              <a:rPr lang="en-GB" sz="1400" dirty="0">
                <a:solidFill>
                  <a:srgbClr val="7030A0"/>
                </a:solidFill>
              </a:rPr>
              <a:t>,  </a:t>
            </a:r>
            <a:r>
              <a:rPr lang="en-GB" sz="1400" dirty="0">
                <a:solidFill>
                  <a:schemeClr val="tx1">
                    <a:lumMod val="50000"/>
                  </a:schemeClr>
                </a:solidFill>
              </a:rPr>
              <a:t>celebrating </a:t>
            </a:r>
            <a:r>
              <a:rPr lang="en-GB" sz="1400" dirty="0"/>
              <a:t> globally on [and around] International Day for Persons with Disability, sharing our commitment to the value of investing in people with disabilities in society and across our organisation.     </a:t>
            </a:r>
          </a:p>
          <a:p>
            <a:pPr marL="1885950" indent="0">
              <a:spcAft>
                <a:spcPts val="0"/>
              </a:spcAft>
              <a:buNone/>
              <a:tabLst>
                <a:tab pos="5467350" algn="l"/>
              </a:tabLst>
            </a:pPr>
            <a:r>
              <a:rPr lang="en-GB" sz="1400" b="1" dirty="0">
                <a:latin typeface="+mj-lt"/>
                <a:ea typeface="Times New Roman" panose="02020603050405020304" pitchFamily="18" charset="0"/>
                <a:cs typeface="Times New Roman" panose="02020603050405020304" pitchFamily="18" charset="0"/>
              </a:rPr>
              <a:t>Andy GARRETT</a:t>
            </a:r>
          </a:p>
          <a:p>
            <a:pPr marL="1885950" indent="0">
              <a:spcAft>
                <a:spcPts val="0"/>
              </a:spcAft>
              <a:buNone/>
              <a:tabLst>
                <a:tab pos="5467350" algn="l"/>
              </a:tabLst>
            </a:pPr>
            <a:r>
              <a:rPr lang="en-GB" sz="1400" dirty="0">
                <a:latin typeface="+mj-lt"/>
                <a:ea typeface="Times New Roman" panose="02020603050405020304" pitchFamily="18" charset="0"/>
                <a:cs typeface="Times New Roman" panose="02020603050405020304" pitchFamily="18" charset="0"/>
              </a:rPr>
              <a:t>Workplace Adjustments Service global programme director</a:t>
            </a:r>
            <a:endParaRPr lang="en-GB" sz="1400" i="1" dirty="0">
              <a:latin typeface="+mj-lt"/>
              <a:ea typeface="Times New Roman" panose="02020603050405020304" pitchFamily="18" charset="0"/>
              <a:cs typeface="Times New Roman" panose="02020603050405020304" pitchFamily="18" charset="0"/>
            </a:endParaRPr>
          </a:p>
          <a:p>
            <a:pPr marL="1885950" indent="0">
              <a:buNone/>
              <a:tabLst>
                <a:tab pos="5467350" algn="l"/>
              </a:tabLst>
            </a:pPr>
            <a:r>
              <a:rPr lang="en-GB" sz="1400" i="1" dirty="0">
                <a:latin typeface="+mj-lt"/>
                <a:ea typeface="Times New Roman" panose="02020603050405020304" pitchFamily="18" charset="0"/>
                <a:cs typeface="Times New Roman" panose="02020603050405020304" pitchFamily="18" charset="0"/>
              </a:rPr>
              <a:t>Co-lead GSK </a:t>
            </a:r>
            <a:r>
              <a:rPr lang="en-GB" sz="1400" b="1" i="1" dirty="0">
                <a:latin typeface="+mj-lt"/>
                <a:ea typeface="Times New Roman" panose="02020603050405020304" pitchFamily="18" charset="0"/>
                <a:cs typeface="Times New Roman" panose="02020603050405020304" pitchFamily="18" charset="0"/>
              </a:rPr>
              <a:t>D</a:t>
            </a:r>
            <a:r>
              <a:rPr lang="en-GB" sz="1400" i="1" dirty="0">
                <a:latin typeface="+mj-lt"/>
                <a:ea typeface="Times New Roman" panose="02020603050405020304" pitchFamily="18" charset="0"/>
                <a:cs typeface="Times New Roman" panose="02020603050405020304" pitchFamily="18" charset="0"/>
              </a:rPr>
              <a:t>isability </a:t>
            </a:r>
            <a:r>
              <a:rPr lang="en-GB" sz="1400" b="1" i="1" dirty="0">
                <a:latin typeface="+mj-lt"/>
                <a:ea typeface="Times New Roman" panose="02020603050405020304" pitchFamily="18" charset="0"/>
                <a:cs typeface="Times New Roman" panose="02020603050405020304" pitchFamily="18" charset="0"/>
              </a:rPr>
              <a:t>C</a:t>
            </a:r>
            <a:r>
              <a:rPr lang="en-GB" sz="1400" i="1" dirty="0">
                <a:latin typeface="+mj-lt"/>
                <a:ea typeface="Times New Roman" panose="02020603050405020304" pitchFamily="18" charset="0"/>
                <a:cs typeface="Times New Roman" panose="02020603050405020304" pitchFamily="18" charset="0"/>
              </a:rPr>
              <a:t>onfidence </a:t>
            </a:r>
            <a:r>
              <a:rPr lang="en-GB" sz="1400" b="1" i="1" dirty="0">
                <a:latin typeface="+mj-lt"/>
                <a:ea typeface="Times New Roman" panose="02020603050405020304" pitchFamily="18" charset="0"/>
                <a:cs typeface="Times New Roman" panose="02020603050405020304" pitchFamily="18" charset="0"/>
              </a:rPr>
              <a:t>N</a:t>
            </a:r>
            <a:r>
              <a:rPr lang="en-GB" sz="1400" i="1" dirty="0">
                <a:latin typeface="+mj-lt"/>
                <a:ea typeface="Times New Roman" panose="02020603050405020304" pitchFamily="18" charset="0"/>
                <a:cs typeface="Times New Roman" panose="02020603050405020304" pitchFamily="18" charset="0"/>
              </a:rPr>
              <a:t>etwork - employee resource group and PurpleSpace f</a:t>
            </a:r>
            <a:r>
              <a:rPr lang="en-GB" sz="1400" i="1" dirty="0">
                <a:latin typeface="+mj-lt"/>
              </a:rPr>
              <a:t>ounding ambassador </a:t>
            </a:r>
          </a:p>
          <a:p>
            <a:pPr marL="1885950" indent="0">
              <a:buNone/>
              <a:tabLst>
                <a:tab pos="5467350" algn="l"/>
              </a:tabLst>
            </a:pPr>
            <a:endParaRPr lang="en-GB" sz="1400" b="1" dirty="0">
              <a:solidFill>
                <a:srgbClr val="7030A0"/>
              </a:solidFill>
            </a:endParaRPr>
          </a:p>
          <a:p>
            <a:pPr marL="1885950" indent="0">
              <a:buNone/>
              <a:tabLst>
                <a:tab pos="5467350" algn="l"/>
              </a:tabLst>
            </a:pPr>
            <a:r>
              <a:rPr lang="en-GB" sz="1400" b="1" dirty="0">
                <a:solidFill>
                  <a:srgbClr val="7030A0"/>
                </a:solidFill>
              </a:rPr>
              <a:t>Purple Light-Up </a:t>
            </a:r>
            <a:r>
              <a:rPr lang="en-GB" sz="1400" dirty="0"/>
              <a:t>and International Day of Persons with Disabilities provides a platform that includes the recognizable Purple colour scheme to helps us spread the message of the importance of building disability inclusion and disability confidence globally.   Coming together to celebrate difference and to highlight the work that still needs to be done to ensure we have equity for people with disabilities worldwide.</a:t>
            </a:r>
          </a:p>
          <a:p>
            <a:pPr marL="1885950" indent="0">
              <a:spcAft>
                <a:spcPts val="0"/>
              </a:spcAft>
              <a:buNone/>
              <a:tabLst>
                <a:tab pos="5467350" algn="l"/>
              </a:tabLst>
            </a:pPr>
            <a:r>
              <a:rPr lang="en-GB" sz="1400" b="1" dirty="0">
                <a:latin typeface="+mj-lt"/>
              </a:rPr>
              <a:t>Tracy Lee Mitchelson </a:t>
            </a:r>
          </a:p>
          <a:p>
            <a:pPr marL="1885950" indent="0">
              <a:spcAft>
                <a:spcPts val="0"/>
              </a:spcAft>
              <a:buNone/>
              <a:tabLst>
                <a:tab pos="5467350" algn="l"/>
              </a:tabLst>
            </a:pPr>
            <a:r>
              <a:rPr lang="en-GB" sz="1400" dirty="0">
                <a:latin typeface="+mj-lt"/>
              </a:rPr>
              <a:t>Training, Disability &amp; Inclusion Director - Worldwide Real Estate and Facilities (WREF)</a:t>
            </a:r>
          </a:p>
          <a:p>
            <a:pPr marL="1885950" indent="0">
              <a:spcAft>
                <a:spcPts val="0"/>
              </a:spcAft>
              <a:buNone/>
              <a:tabLst>
                <a:tab pos="5467350" algn="l"/>
              </a:tabLst>
            </a:pPr>
            <a:r>
              <a:rPr lang="en-GB" sz="1400" i="1" dirty="0">
                <a:ea typeface="Times New Roman" panose="02020603050405020304" pitchFamily="18" charset="0"/>
                <a:cs typeface="Times New Roman" panose="02020603050405020304" pitchFamily="18" charset="0"/>
              </a:rPr>
              <a:t>Co-lead GSK </a:t>
            </a:r>
            <a:r>
              <a:rPr lang="en-GB" sz="1400" b="1" i="1" dirty="0">
                <a:ea typeface="Times New Roman" panose="02020603050405020304" pitchFamily="18" charset="0"/>
                <a:cs typeface="Times New Roman" panose="02020603050405020304" pitchFamily="18" charset="0"/>
              </a:rPr>
              <a:t>D</a:t>
            </a:r>
            <a:r>
              <a:rPr lang="en-GB" sz="1400" i="1" dirty="0">
                <a:ea typeface="Times New Roman" panose="02020603050405020304" pitchFamily="18" charset="0"/>
                <a:cs typeface="Times New Roman" panose="02020603050405020304" pitchFamily="18" charset="0"/>
              </a:rPr>
              <a:t>isability </a:t>
            </a:r>
            <a:r>
              <a:rPr lang="en-GB" sz="1400" b="1" i="1" dirty="0">
                <a:ea typeface="Times New Roman" panose="02020603050405020304" pitchFamily="18" charset="0"/>
                <a:cs typeface="Times New Roman" panose="02020603050405020304" pitchFamily="18" charset="0"/>
              </a:rPr>
              <a:t>C</a:t>
            </a:r>
            <a:r>
              <a:rPr lang="en-GB" sz="1400" i="1" dirty="0">
                <a:ea typeface="Times New Roman" panose="02020603050405020304" pitchFamily="18" charset="0"/>
                <a:cs typeface="Times New Roman" panose="02020603050405020304" pitchFamily="18" charset="0"/>
              </a:rPr>
              <a:t>onfidence </a:t>
            </a:r>
            <a:r>
              <a:rPr lang="en-GB" sz="1400" b="1" i="1" dirty="0">
                <a:ea typeface="Times New Roman" panose="02020603050405020304" pitchFamily="18" charset="0"/>
                <a:cs typeface="Times New Roman" panose="02020603050405020304" pitchFamily="18" charset="0"/>
              </a:rPr>
              <a:t>N</a:t>
            </a:r>
            <a:r>
              <a:rPr lang="en-GB" sz="1400" i="1" dirty="0">
                <a:ea typeface="Times New Roman" panose="02020603050405020304" pitchFamily="18" charset="0"/>
                <a:cs typeface="Times New Roman" panose="02020603050405020304" pitchFamily="18" charset="0"/>
              </a:rPr>
              <a:t>etwork - employee resource group</a:t>
            </a:r>
            <a:endParaRPr lang="en-GB" sz="1400" i="1" dirty="0">
              <a:latin typeface="+mj-lt"/>
            </a:endParaRPr>
          </a:p>
          <a:p>
            <a:pPr marL="1885950" indent="0">
              <a:buNone/>
              <a:tabLst>
                <a:tab pos="5467350" algn="l"/>
              </a:tabLst>
            </a:pPr>
            <a:endParaRPr lang="en-GB" sz="1400" dirty="0">
              <a:latin typeface="+mj-lt"/>
            </a:endParaRPr>
          </a:p>
        </p:txBody>
      </p:sp>
      <p:sp>
        <p:nvSpPr>
          <p:cNvPr id="2" name="Title 1" descr="Slide title Quotes">
            <a:extLst>
              <a:ext uri="{FF2B5EF4-FFF2-40B4-BE49-F238E27FC236}">
                <a16:creationId xmlns:a16="http://schemas.microsoft.com/office/drawing/2014/main" id="{F65A5453-0FFB-436B-B924-7D75AB7C9270}"/>
              </a:ext>
            </a:extLst>
          </p:cNvPr>
          <p:cNvSpPr>
            <a:spLocks noGrp="1"/>
          </p:cNvSpPr>
          <p:nvPr>
            <p:ph type="title"/>
          </p:nvPr>
        </p:nvSpPr>
        <p:spPr>
          <a:xfrm>
            <a:off x="473550" y="446763"/>
            <a:ext cx="10102852" cy="738664"/>
          </a:xfrm>
        </p:spPr>
        <p:txBody>
          <a:bodyPr/>
          <a:lstStyle/>
          <a:p>
            <a:r>
              <a:rPr lang="en-GB" sz="2400" dirty="0"/>
              <a:t>Quotes</a:t>
            </a:r>
            <a:br>
              <a:rPr lang="en-GB" sz="2400" i="1" dirty="0"/>
            </a:br>
            <a:endParaRPr lang="en-GB" sz="2400" i="1" dirty="0"/>
          </a:p>
        </p:txBody>
      </p:sp>
      <p:sp>
        <p:nvSpPr>
          <p:cNvPr id="6" name="Slide Number Placeholder 5">
            <a:extLst>
              <a:ext uri="{FF2B5EF4-FFF2-40B4-BE49-F238E27FC236}">
                <a16:creationId xmlns:a16="http://schemas.microsoft.com/office/drawing/2014/main" id="{4A2CAF00-8221-4A57-9F12-E1C65D71FDFA}"/>
              </a:ext>
            </a:extLst>
          </p:cNvPr>
          <p:cNvSpPr>
            <a:spLocks noGrp="1"/>
          </p:cNvSpPr>
          <p:nvPr>
            <p:ph type="sldNum" sz="quarter" idx="22"/>
          </p:nvPr>
        </p:nvSpPr>
        <p:spPr/>
        <p:txBody>
          <a:bodyPr/>
          <a:lstStyle/>
          <a:p>
            <a:pPr defTabSz="1219170"/>
            <a:fld id="{9F9F533D-B52E-4A2F-BF72-0ADD2D94BD75}" type="slidenum">
              <a:rPr lang="en-GB">
                <a:solidFill>
                  <a:srgbClr val="544F40"/>
                </a:solidFill>
                <a:latin typeface="Arial"/>
              </a:rPr>
              <a:pPr defTabSz="1219170"/>
              <a:t>10</a:t>
            </a:fld>
            <a:endParaRPr lang="en-GB" dirty="0">
              <a:solidFill>
                <a:srgbClr val="544F40"/>
              </a:solidFill>
              <a:latin typeface="Arial"/>
            </a:endParaRPr>
          </a:p>
        </p:txBody>
      </p:sp>
      <p:pic>
        <p:nvPicPr>
          <p:cNvPr id="8" name="Picture 7" descr="Picture of Andy Garrett">
            <a:extLst>
              <a:ext uri="{FF2B5EF4-FFF2-40B4-BE49-F238E27FC236}">
                <a16:creationId xmlns:a16="http://schemas.microsoft.com/office/drawing/2014/main" id="{366F0160-0CED-4551-B878-1B9DA0455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220" y="1925025"/>
            <a:ext cx="1832196" cy="1264688"/>
          </a:xfrm>
          <a:prstGeom prst="rect">
            <a:avLst/>
          </a:prstGeom>
        </p:spPr>
      </p:pic>
      <p:pic>
        <p:nvPicPr>
          <p:cNvPr id="5" name="Picture 4" descr="picture of Tracy Mitchelson">
            <a:extLst>
              <a:ext uri="{FF2B5EF4-FFF2-40B4-BE49-F238E27FC236}">
                <a16:creationId xmlns:a16="http://schemas.microsoft.com/office/drawing/2014/main" id="{5739E106-F9D5-4DEE-9983-376B94FE6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19" y="3757066"/>
            <a:ext cx="1832195" cy="1264688"/>
          </a:xfrm>
          <a:prstGeom prst="rect">
            <a:avLst/>
          </a:prstGeom>
        </p:spPr>
      </p:pic>
    </p:spTree>
    <p:extLst>
      <p:ext uri="{BB962C8B-B14F-4D97-AF65-F5344CB8AC3E}">
        <p14:creationId xmlns:p14="http://schemas.microsoft.com/office/powerpoint/2010/main" val="190910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urpleSpace Slide Background (Purpl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49270" y="4956865"/>
            <a:ext cx="11493460" cy="1681969"/>
          </a:xfrm>
          <a:prstGeom prst="rect">
            <a:avLst/>
          </a:prstGeom>
          <a:ln w="12700">
            <a:miter lim="400000"/>
          </a:ln>
        </p:spPr>
      </p:pic>
      <p:sp>
        <p:nvSpPr>
          <p:cNvPr id="4" name="Title 3"/>
          <p:cNvSpPr>
            <a:spLocks noGrp="1"/>
          </p:cNvSpPr>
          <p:nvPr>
            <p:ph type="ctrTitle" idx="4294967295"/>
          </p:nvPr>
        </p:nvSpPr>
        <p:spPr>
          <a:xfrm>
            <a:off x="1423988" y="2468563"/>
            <a:ext cx="10768012" cy="2060575"/>
          </a:xfrm>
        </p:spPr>
        <p:txBody>
          <a:bodyPr>
            <a:noAutofit/>
          </a:bodyPr>
          <a:lstStyle/>
          <a:p>
            <a:br>
              <a:rPr lang="en-GB" sz="4400" b="0" spc="-150" dirty="0">
                <a:solidFill>
                  <a:srgbClr val="82368C"/>
                </a:solidFill>
                <a:latin typeface="+mn-lt"/>
                <a:ea typeface="DINPro-Medium" charset="0"/>
                <a:cs typeface="DINPro-Medium" charset="0"/>
              </a:rPr>
            </a:br>
            <a:br>
              <a:rPr lang="en-GB" sz="3000" b="0" spc="-150" dirty="0">
                <a:solidFill>
                  <a:srgbClr val="82368C"/>
                </a:solidFill>
                <a:latin typeface="+mn-lt"/>
                <a:ea typeface="DINPro-Medium" charset="0"/>
                <a:cs typeface="DINPro-Medium" charset="0"/>
              </a:rPr>
            </a:br>
            <a:endParaRPr lang="en-GB" sz="3000" b="0" spc="-150" dirty="0">
              <a:solidFill>
                <a:srgbClr val="82368C"/>
              </a:solidFill>
              <a:latin typeface="+mn-lt"/>
              <a:ea typeface="DINPro-Medium" charset="0"/>
              <a:cs typeface="DINPro-Medium" charset="0"/>
            </a:endParaRPr>
          </a:p>
        </p:txBody>
      </p:sp>
      <p:sp>
        <p:nvSpPr>
          <p:cNvPr id="9" name="Title 1"/>
          <p:cNvSpPr txBox="1">
            <a:spLocks/>
          </p:cNvSpPr>
          <p:nvPr/>
        </p:nvSpPr>
        <p:spPr>
          <a:xfrm>
            <a:off x="2135188" y="4665223"/>
            <a:ext cx="7772400" cy="93853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i="0" kern="1200">
                <a:solidFill>
                  <a:schemeClr val="tx1"/>
                </a:solidFill>
                <a:latin typeface="Century Gothic"/>
                <a:ea typeface="+mj-ea"/>
                <a:cs typeface="Century Gothic"/>
              </a:defRPr>
            </a:lvl1pPr>
          </a:lstStyle>
          <a:p>
            <a:endParaRPr lang="en-GB" sz="4000" dirty="0"/>
          </a:p>
        </p:txBody>
      </p:sp>
      <p:sp>
        <p:nvSpPr>
          <p:cNvPr id="10" name="Subtitle 13"/>
          <p:cNvSpPr txBox="1">
            <a:spLocks/>
          </p:cNvSpPr>
          <p:nvPr/>
        </p:nvSpPr>
        <p:spPr>
          <a:xfrm>
            <a:off x="2135188" y="5385302"/>
            <a:ext cx="6400800" cy="78000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Century Gothic"/>
                <a:ea typeface="+mn-ea"/>
                <a:cs typeface="Century Gothic"/>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entury Gothic"/>
                <a:ea typeface="+mn-ea"/>
                <a:cs typeface="Century Gothic"/>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entury Gothic"/>
                <a:ea typeface="+mn-ea"/>
                <a:cs typeface="Century Gothic"/>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entury Gothic"/>
                <a:ea typeface="+mn-ea"/>
                <a:cs typeface="Century Gothic"/>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entury Gothic"/>
                <a:ea typeface="+mn-ea"/>
                <a:cs typeface="Century Gothic"/>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7076" y="1478823"/>
            <a:ext cx="1935654" cy="921698"/>
          </a:xfrm>
          <a:prstGeom prst="rect">
            <a:avLst/>
          </a:prstGeom>
        </p:spPr>
      </p:pic>
      <p:sp>
        <p:nvSpPr>
          <p:cNvPr id="8" name="Title 3">
            <a:extLst>
              <a:ext uri="{FF2B5EF4-FFF2-40B4-BE49-F238E27FC236}">
                <a16:creationId xmlns:a16="http://schemas.microsoft.com/office/drawing/2014/main" id="{6EB00021-52AC-4F4D-926C-462B732E42FA}"/>
              </a:ext>
            </a:extLst>
          </p:cNvPr>
          <p:cNvSpPr txBox="1">
            <a:spLocks/>
          </p:cNvSpPr>
          <p:nvPr/>
        </p:nvSpPr>
        <p:spPr>
          <a:xfrm>
            <a:off x="819866" y="5739077"/>
            <a:ext cx="8510252" cy="62368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i="0" kern="1200">
                <a:solidFill>
                  <a:schemeClr val="tx1"/>
                </a:solidFill>
                <a:latin typeface="Century Gothic"/>
                <a:ea typeface="+mj-ea"/>
                <a:cs typeface="Century Gothic"/>
              </a:defRPr>
            </a:lvl1pPr>
          </a:lstStyle>
          <a:p>
            <a:r>
              <a:rPr lang="en-GB" sz="2400" b="0" spc="-150" dirty="0">
                <a:solidFill>
                  <a:schemeClr val="bg1"/>
                </a:solidFill>
                <a:latin typeface="+mn-lt"/>
                <a:ea typeface="DINPro-MediumItalic" charset="0"/>
                <a:cs typeface="DINPro-MediumItalic" charset="0"/>
              </a:rPr>
              <a:t>Building disability confidence from the inside out</a:t>
            </a:r>
          </a:p>
        </p:txBody>
      </p:sp>
      <p:pic>
        <p:nvPicPr>
          <p:cNvPr id="11" name="Picture 8" descr="PLU logo ">
            <a:extLst>
              <a:ext uri="{FF2B5EF4-FFF2-40B4-BE49-F238E27FC236}">
                <a16:creationId xmlns:a16="http://schemas.microsoft.com/office/drawing/2014/main" id="{35CE81AE-DB10-674A-9148-7448821D1A1B}"/>
              </a:ext>
            </a:extLst>
          </p:cNvPr>
          <p:cNvPicPr>
            <a:picLocks noChangeAspect="1"/>
          </p:cNvPicPr>
          <p:nvPr/>
        </p:nvPicPr>
        <p:blipFill>
          <a:blip r:embed="rId5"/>
          <a:srcRect/>
          <a:stretch>
            <a:fillRect/>
          </a:stretch>
        </p:blipFill>
        <p:spPr>
          <a:xfrm>
            <a:off x="9818139" y="2573126"/>
            <a:ext cx="2114041" cy="2114041"/>
          </a:xfrm>
          <a:prstGeom prst="rect">
            <a:avLst/>
          </a:prstGeom>
        </p:spPr>
      </p:pic>
      <p:sp>
        <p:nvSpPr>
          <p:cNvPr id="2" name="TextBox 1">
            <a:extLst>
              <a:ext uri="{FF2B5EF4-FFF2-40B4-BE49-F238E27FC236}">
                <a16:creationId xmlns:a16="http://schemas.microsoft.com/office/drawing/2014/main" id="{400C8DCC-4A29-A046-8E3A-DCA5A179FE72}"/>
              </a:ext>
            </a:extLst>
          </p:cNvPr>
          <p:cNvSpPr txBox="1"/>
          <p:nvPr/>
        </p:nvSpPr>
        <p:spPr>
          <a:xfrm>
            <a:off x="349270" y="960820"/>
            <a:ext cx="7837512" cy="3693319"/>
          </a:xfrm>
          <a:prstGeom prst="rect">
            <a:avLst/>
          </a:prstGeom>
          <a:noFill/>
        </p:spPr>
        <p:txBody>
          <a:bodyPr wrap="square" rtlCol="0">
            <a:spAutoFit/>
          </a:bodyPr>
          <a:lstStyle/>
          <a:p>
            <a:endParaRPr lang="en-GB" dirty="0">
              <a:latin typeface="Calibri" panose="020F0502020204030204" pitchFamily="34" charset="0"/>
              <a:ea typeface="DengXian" panose="02010600030101010101" pitchFamily="2" charset="-122"/>
              <a:cs typeface="Arial" panose="020B0604020202020204" pitchFamily="34" charset="0"/>
            </a:endParaRPr>
          </a:p>
          <a:p>
            <a:r>
              <a:rPr lang="en-GB" b="1" dirty="0">
                <a:solidFill>
                  <a:srgbClr val="7030A0"/>
                </a:solidFill>
                <a:latin typeface="Calibri" panose="020F0502020204030204" pitchFamily="34" charset="0"/>
                <a:ea typeface="DengXian" panose="02010600030101010101" pitchFamily="2" charset="-122"/>
                <a:cs typeface="Arial" panose="020B0604020202020204" pitchFamily="34" charset="0"/>
              </a:rPr>
              <a:t>#PurpleLightUp: </a:t>
            </a:r>
            <a:r>
              <a:rPr lang="en-GB" dirty="0">
                <a:latin typeface="Calibri" panose="020F0502020204030204" pitchFamily="34" charset="0"/>
                <a:ea typeface="DengXian" panose="02010600030101010101" pitchFamily="2" charset="-122"/>
                <a:cs typeface="Arial" panose="020B0604020202020204" pitchFamily="34" charset="0"/>
                <a:hlinkClick r:id="rId6">
                  <a:extLst>
                    <a:ext uri="{A12FA001-AC4F-418D-AE19-62706E023703}">
                      <ahyp:hlinkClr xmlns:ahyp="http://schemas.microsoft.com/office/drawing/2018/hyperlinkcolor" val="tx"/>
                    </a:ext>
                  </a:extLst>
                </a:hlinkClick>
              </a:rPr>
              <a:t>https://www.purplespace.org/purple-light-up</a:t>
            </a:r>
            <a:endParaRPr lang="en-GB" dirty="0">
              <a:latin typeface="Calibri" panose="020F0502020204030204" pitchFamily="34" charset="0"/>
              <a:ea typeface="DengXian" panose="02010600030101010101" pitchFamily="2" charset="-122"/>
              <a:cs typeface="Arial" panose="020B0604020202020204" pitchFamily="34" charset="0"/>
            </a:endParaRPr>
          </a:p>
          <a:p>
            <a:endParaRPr lang="en-GB" dirty="0">
              <a:latin typeface="Calibri" panose="020F0502020204030204" pitchFamily="34" charset="0"/>
              <a:ea typeface="DengXian" panose="02010600030101010101" pitchFamily="2" charset="-122"/>
              <a:cs typeface="Arial" panose="020B0604020202020204" pitchFamily="34" charset="0"/>
            </a:endParaRPr>
          </a:p>
          <a:p>
            <a:r>
              <a:rPr lang="en-GB" b="1" dirty="0">
                <a:solidFill>
                  <a:srgbClr val="7030A0"/>
                </a:solidFill>
                <a:latin typeface="Calibri" panose="020F0502020204030204" pitchFamily="34" charset="0"/>
                <a:ea typeface="DengXian" panose="02010600030101010101" pitchFamily="2" charset="-122"/>
                <a:cs typeface="Arial" panose="020B0604020202020204" pitchFamily="34" charset="0"/>
              </a:rPr>
              <a:t>PurpleSpace website: </a:t>
            </a:r>
            <a:r>
              <a:rPr lang="en-GB" dirty="0">
                <a:latin typeface="Calibri" panose="020F0502020204030204" pitchFamily="34" charset="0"/>
                <a:ea typeface="DengXian" panose="02010600030101010101" pitchFamily="2" charset="-122"/>
                <a:cs typeface="Arial" panose="020B0604020202020204" pitchFamily="34" charset="0"/>
                <a:hlinkClick r:id="rId7">
                  <a:extLst>
                    <a:ext uri="{A12FA001-AC4F-418D-AE19-62706E023703}">
                      <ahyp:hlinkClr xmlns:ahyp="http://schemas.microsoft.com/office/drawing/2018/hyperlinkcolor" val="tx"/>
                    </a:ext>
                  </a:extLst>
                </a:hlinkClick>
              </a:rPr>
              <a:t>www.purplespace.org</a:t>
            </a:r>
            <a:r>
              <a:rPr lang="en-GB" dirty="0">
                <a:latin typeface="Calibri" panose="020F0502020204030204" pitchFamily="34" charset="0"/>
                <a:ea typeface="DengXian" panose="02010600030101010101" pitchFamily="2" charset="-122"/>
                <a:cs typeface="Arial" panose="020B0604020202020204" pitchFamily="34" charset="0"/>
              </a:rPr>
              <a:t> </a:t>
            </a:r>
          </a:p>
          <a:p>
            <a:endParaRPr lang="en-GB" dirty="0">
              <a:latin typeface="Calibri" panose="020F0502020204030204" pitchFamily="34" charset="0"/>
              <a:ea typeface="DengXian" panose="02010600030101010101" pitchFamily="2" charset="-122"/>
              <a:cs typeface="Arial" panose="020B0604020202020204" pitchFamily="34" charset="0"/>
            </a:endParaRPr>
          </a:p>
          <a:p>
            <a:r>
              <a:rPr lang="en-GB" b="1" dirty="0">
                <a:solidFill>
                  <a:srgbClr val="7030A0"/>
                </a:solidFill>
                <a:latin typeface="Calibri" panose="020F0502020204030204" pitchFamily="34" charset="0"/>
                <a:ea typeface="DengXian" panose="02010600030101010101" pitchFamily="2" charset="-122"/>
                <a:cs typeface="Arial" panose="020B0604020202020204" pitchFamily="34" charset="0"/>
              </a:rPr>
              <a:t>Email: </a:t>
            </a:r>
            <a:r>
              <a:rPr lang="en-GB" dirty="0">
                <a:latin typeface="Calibri" panose="020F0502020204030204" pitchFamily="34" charset="0"/>
                <a:ea typeface="DengXian" panose="02010600030101010101" pitchFamily="2" charset="-122"/>
                <a:cs typeface="Arial" panose="020B0604020202020204" pitchFamily="34" charset="0"/>
                <a:hlinkClick r:id="rId8">
                  <a:extLst>
                    <a:ext uri="{A12FA001-AC4F-418D-AE19-62706E023703}">
                      <ahyp:hlinkClr xmlns:ahyp="http://schemas.microsoft.com/office/drawing/2018/hyperlinkcolor" val="tx"/>
                    </a:ext>
                  </a:extLst>
                </a:hlinkClick>
              </a:rPr>
              <a:t>hello@purplespace.org</a:t>
            </a:r>
            <a:r>
              <a:rPr lang="en-GB" dirty="0">
                <a:latin typeface="Calibri" panose="020F0502020204030204" pitchFamily="34" charset="0"/>
                <a:ea typeface="DengXian" panose="02010600030101010101" pitchFamily="2" charset="-122"/>
                <a:cs typeface="Arial" panose="020B0604020202020204" pitchFamily="34" charset="0"/>
              </a:rPr>
              <a:t> </a:t>
            </a:r>
          </a:p>
          <a:p>
            <a:endParaRPr lang="en-GB" dirty="0">
              <a:latin typeface="Calibri" panose="020F0502020204030204" pitchFamily="34" charset="0"/>
              <a:ea typeface="DengXian" panose="02010600030101010101" pitchFamily="2" charset="-122"/>
              <a:cs typeface="Arial" panose="020B0604020202020204" pitchFamily="34" charset="0"/>
            </a:endParaRPr>
          </a:p>
          <a:p>
            <a:r>
              <a:rPr lang="en-GB" b="1" dirty="0">
                <a:solidFill>
                  <a:srgbClr val="7030A0"/>
                </a:solidFill>
                <a:latin typeface="Calibri" panose="020F0502020204030204" pitchFamily="34" charset="0"/>
                <a:ea typeface="DengXian" panose="02010600030101010101" pitchFamily="2" charset="-122"/>
                <a:cs typeface="Arial" panose="020B0604020202020204" pitchFamily="34" charset="0"/>
              </a:rPr>
              <a:t>Twitter: </a:t>
            </a:r>
            <a:r>
              <a:rPr lang="en-GB" dirty="0">
                <a:latin typeface="Calibri" panose="020F0502020204030204" pitchFamily="34" charset="0"/>
                <a:ea typeface="DengXian" panose="02010600030101010101" pitchFamily="2" charset="-122"/>
                <a:cs typeface="Arial" panose="020B0604020202020204" pitchFamily="34" charset="0"/>
              </a:rPr>
              <a:t>@</a:t>
            </a:r>
            <a:r>
              <a:rPr lang="en-GB" dirty="0" err="1">
                <a:latin typeface="Calibri" panose="020F0502020204030204" pitchFamily="34" charset="0"/>
                <a:ea typeface="DengXian" panose="02010600030101010101" pitchFamily="2" charset="-122"/>
                <a:cs typeface="Arial" panose="020B0604020202020204" pitchFamily="34" charset="0"/>
              </a:rPr>
              <a:t>mypurplespace</a:t>
            </a:r>
            <a:endParaRPr lang="en-GB" dirty="0">
              <a:latin typeface="Calibri" panose="020F0502020204030204" pitchFamily="34" charset="0"/>
              <a:ea typeface="DengXian" panose="02010600030101010101" pitchFamily="2" charset="-122"/>
              <a:cs typeface="Arial" panose="020B0604020202020204" pitchFamily="34" charset="0"/>
            </a:endParaRPr>
          </a:p>
          <a:p>
            <a:endParaRPr lang="en-GB" dirty="0">
              <a:latin typeface="Calibri" panose="020F0502020204030204" pitchFamily="34" charset="0"/>
              <a:ea typeface="DengXian" panose="02010600030101010101" pitchFamily="2" charset="-122"/>
              <a:cs typeface="Arial" panose="020B0604020202020204" pitchFamily="34" charset="0"/>
            </a:endParaRPr>
          </a:p>
          <a:p>
            <a:r>
              <a:rPr lang="en-GB" b="1" dirty="0">
                <a:solidFill>
                  <a:srgbClr val="7030A0"/>
                </a:solidFill>
                <a:latin typeface="Calibri" panose="020F0502020204030204" pitchFamily="34" charset="0"/>
                <a:ea typeface="DengXian" panose="02010600030101010101" pitchFamily="2" charset="-122"/>
                <a:cs typeface="Arial" panose="020B0604020202020204" pitchFamily="34" charset="0"/>
              </a:rPr>
              <a:t>LinkedIn</a:t>
            </a:r>
            <a:r>
              <a:rPr lang="en-GB" dirty="0">
                <a:latin typeface="Calibri" panose="020F0502020204030204" pitchFamily="34" charset="0"/>
                <a:ea typeface="DengXian" panose="02010600030101010101" pitchFamily="2" charset="-122"/>
                <a:cs typeface="Arial" panose="020B0604020202020204" pitchFamily="34" charset="0"/>
              </a:rPr>
              <a:t>: linkedin.com/company/</a:t>
            </a:r>
            <a:r>
              <a:rPr lang="en-GB" dirty="0" err="1">
                <a:latin typeface="Calibri" panose="020F0502020204030204" pitchFamily="34" charset="0"/>
                <a:ea typeface="DengXian" panose="02010600030101010101" pitchFamily="2" charset="-122"/>
                <a:cs typeface="Arial" panose="020B0604020202020204" pitchFamily="34" charset="0"/>
              </a:rPr>
              <a:t>purplespace</a:t>
            </a:r>
            <a:endParaRPr lang="en-GB" dirty="0">
              <a:latin typeface="Calibri" panose="020F0502020204030204" pitchFamily="34" charset="0"/>
              <a:ea typeface="DengXian" panose="02010600030101010101" pitchFamily="2" charset="-122"/>
              <a:cs typeface="Arial" panose="020B0604020202020204" pitchFamily="34" charset="0"/>
            </a:endParaRPr>
          </a:p>
          <a:p>
            <a:endParaRPr lang="en-GB" dirty="0">
              <a:latin typeface="Calibri" panose="020F0502020204030204" pitchFamily="34" charset="0"/>
              <a:ea typeface="DengXian" panose="02010600030101010101" pitchFamily="2" charset="-122"/>
              <a:cs typeface="Arial" panose="020B0604020202020204" pitchFamily="34" charset="0"/>
            </a:endParaRPr>
          </a:p>
          <a:p>
            <a:r>
              <a:rPr lang="en-GB" b="1" dirty="0">
                <a:solidFill>
                  <a:srgbClr val="7030A0"/>
                </a:solidFill>
                <a:latin typeface="Calibri" panose="020F0502020204030204" pitchFamily="34" charset="0"/>
                <a:ea typeface="DengXian" panose="02010600030101010101" pitchFamily="2" charset="-122"/>
                <a:cs typeface="Arial" panose="020B0604020202020204" pitchFamily="34" charset="0"/>
              </a:rPr>
              <a:t>Facebook</a:t>
            </a:r>
            <a:r>
              <a:rPr lang="en-GB" dirty="0">
                <a:latin typeface="Calibri" panose="020F0502020204030204" pitchFamily="34" charset="0"/>
                <a:ea typeface="DengXian" panose="02010600030101010101" pitchFamily="2" charset="-122"/>
                <a:cs typeface="Arial" panose="020B0604020202020204" pitchFamily="34" charset="0"/>
              </a:rPr>
              <a:t>: facebook.com/</a:t>
            </a:r>
            <a:r>
              <a:rPr lang="en-GB" dirty="0" err="1">
                <a:latin typeface="Calibri" panose="020F0502020204030204" pitchFamily="34" charset="0"/>
                <a:ea typeface="DengXian" panose="02010600030101010101" pitchFamily="2" charset="-122"/>
                <a:cs typeface="Arial" panose="020B0604020202020204" pitchFamily="34" charset="0"/>
              </a:rPr>
              <a:t>mypurplespace</a:t>
            </a:r>
            <a:endParaRPr lang="en-GB" dirty="0">
              <a:latin typeface="Calibri" panose="020F0502020204030204" pitchFamily="34" charset="0"/>
              <a:ea typeface="DengXian" panose="02010600030101010101" pitchFamily="2" charset="-122"/>
              <a:cs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9B609326-355F-4255-8C6B-BE67CF46183A}"/>
              </a:ext>
            </a:extLst>
          </p:cNvPr>
          <p:cNvSpPr txBox="1"/>
          <p:nvPr/>
        </p:nvSpPr>
        <p:spPr>
          <a:xfrm>
            <a:off x="349270" y="356260"/>
            <a:ext cx="6740299" cy="646331"/>
          </a:xfrm>
          <a:prstGeom prst="rect">
            <a:avLst/>
          </a:prstGeom>
          <a:noFill/>
        </p:spPr>
        <p:txBody>
          <a:bodyPr wrap="square" rtlCol="0">
            <a:spAutoFit/>
          </a:bodyPr>
          <a:lstStyle/>
          <a:p>
            <a:pPr>
              <a:buClr>
                <a:schemeClr val="tx1"/>
              </a:buClr>
            </a:pPr>
            <a:r>
              <a:rPr lang="en-GB" sz="2400" b="1" dirty="0">
                <a:solidFill>
                  <a:srgbClr val="F36633"/>
                </a:solidFill>
                <a:ea typeface="+mj-ea"/>
                <a:cs typeface="+mj-cs"/>
              </a:rPr>
              <a:t>PLU links </a:t>
            </a:r>
            <a:br>
              <a:rPr lang="en-GB" sz="2400" b="1" i="1" dirty="0">
                <a:solidFill>
                  <a:srgbClr val="F36633"/>
                </a:solidFill>
                <a:ea typeface="+mj-ea"/>
                <a:cs typeface="+mj-cs"/>
              </a:rPr>
            </a:br>
            <a:endParaRPr lang="en-GB" sz="1200" dirty="0"/>
          </a:p>
        </p:txBody>
      </p:sp>
    </p:spTree>
    <p:extLst>
      <p:ext uri="{BB962C8B-B14F-4D97-AF65-F5344CB8AC3E}">
        <p14:creationId xmlns:p14="http://schemas.microsoft.com/office/powerpoint/2010/main" val="231743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of Niagra Falls lit purple"/>
          <p:cNvPicPr>
            <a:picLocks noChangeAspect="1"/>
          </p:cNvPicPr>
          <p:nvPr/>
        </p:nvPicPr>
        <p:blipFill>
          <a:blip r:embed="rId3"/>
          <a:srcRect l="23823" r="23823"/>
          <a:stretch>
            <a:fillRect/>
          </a:stretch>
        </p:blipFill>
        <p:spPr>
          <a:xfrm>
            <a:off x="6866164" y="-5899"/>
            <a:ext cx="5325836" cy="5451233"/>
          </a:xfrm>
          <a:prstGeom prst="rect">
            <a:avLst/>
          </a:prstGeom>
        </p:spPr>
      </p:pic>
      <p:sp>
        <p:nvSpPr>
          <p:cNvPr id="3" name="AutoShape 3">
            <a:extLst>
              <a:ext uri="{C183D7F6-B498-43B3-948B-1728B52AA6E4}">
                <adec:decorative xmlns:adec="http://schemas.microsoft.com/office/drawing/2017/decorative" val="1"/>
              </a:ext>
            </a:extLst>
          </p:cNvPr>
          <p:cNvSpPr/>
          <p:nvPr/>
        </p:nvSpPr>
        <p:spPr>
          <a:xfrm rot="2700000">
            <a:off x="-1901009" y="118253"/>
            <a:ext cx="13986523" cy="9120093"/>
          </a:xfrm>
          <a:prstGeom prst="rect">
            <a:avLst/>
          </a:prstGeom>
          <a:solidFill>
            <a:srgbClr val="F8FBF8"/>
          </a:solidFill>
        </p:spPr>
      </p:sp>
      <p:pic>
        <p:nvPicPr>
          <p:cNvPr id="8" name="Picture 8" descr="PLU logo "/>
          <p:cNvPicPr>
            <a:picLocks noChangeAspect="1"/>
          </p:cNvPicPr>
          <p:nvPr/>
        </p:nvPicPr>
        <p:blipFill>
          <a:blip r:embed="rId4"/>
          <a:srcRect/>
          <a:stretch>
            <a:fillRect/>
          </a:stretch>
        </p:blipFill>
        <p:spPr>
          <a:xfrm>
            <a:off x="9024488" y="4869160"/>
            <a:ext cx="2114041" cy="2114041"/>
          </a:xfrm>
          <a:prstGeom prst="rect">
            <a:avLst/>
          </a:prstGeom>
        </p:spPr>
      </p:pic>
      <p:sp>
        <p:nvSpPr>
          <p:cNvPr id="10" name="TextBox 9">
            <a:extLst>
              <a:ext uri="{FF2B5EF4-FFF2-40B4-BE49-F238E27FC236}">
                <a16:creationId xmlns:a16="http://schemas.microsoft.com/office/drawing/2014/main" id="{DE52E9CB-32D7-437E-A704-2C7C269425BB}"/>
              </a:ext>
            </a:extLst>
          </p:cNvPr>
          <p:cNvSpPr txBox="1"/>
          <p:nvPr/>
        </p:nvSpPr>
        <p:spPr>
          <a:xfrm>
            <a:off x="101887" y="7935"/>
            <a:ext cx="7192275" cy="6842129"/>
          </a:xfrm>
          <a:prstGeom prst="rect">
            <a:avLst/>
          </a:prstGeom>
          <a:noFill/>
        </p:spPr>
        <p:txBody>
          <a:bodyPr wrap="square" rtlCol="0">
            <a:spAutoFit/>
          </a:bodyPr>
          <a:lstStyle/>
          <a:p>
            <a:r>
              <a:rPr lang="en-GB" sz="2400" b="1" dirty="0">
                <a:solidFill>
                  <a:srgbClr val="7030A0"/>
                </a:solidFill>
                <a:effectLst/>
                <a:latin typeface="Calibri" panose="020F0502020204030204" pitchFamily="34" charset="0"/>
                <a:ea typeface="DengXian" panose="02010600030101010101" pitchFamily="2" charset="-122"/>
                <a:cs typeface="Arial" panose="020B0604020202020204" pitchFamily="34" charset="0"/>
              </a:rPr>
              <a:t>#PurpleLightUp</a:t>
            </a:r>
            <a:r>
              <a:rPr lang="en-GB" sz="2400" dirty="0">
                <a:solidFill>
                  <a:srgbClr val="7030A0"/>
                </a:solidFill>
                <a:effectLst/>
                <a:latin typeface="Calibri" panose="020F0502020204030204" pitchFamily="34" charset="0"/>
                <a:ea typeface="DengXian" panose="02010600030101010101" pitchFamily="2" charset="-122"/>
                <a:cs typeface="Arial" panose="020B0604020202020204" pitchFamily="34" charset="0"/>
              </a:rPr>
              <a:t> </a:t>
            </a:r>
            <a:r>
              <a:rPr lang="en-GB" sz="2400" dirty="0">
                <a:effectLst/>
                <a:latin typeface="Calibri" panose="020F0502020204030204" pitchFamily="34" charset="0"/>
                <a:ea typeface="DengXian" panose="02010600030101010101" pitchFamily="2" charset="-122"/>
                <a:cs typeface="Arial" panose="020B0604020202020204" pitchFamily="34" charset="0"/>
              </a:rPr>
              <a:t>is a game-changing global movement </a:t>
            </a:r>
            <a:r>
              <a:rPr lang="en-GB" sz="2400" dirty="0">
                <a:latin typeface="Calibri" panose="020F0502020204030204" pitchFamily="34" charset="0"/>
                <a:ea typeface="DengXian" panose="02010600030101010101" pitchFamily="2" charset="-122"/>
                <a:cs typeface="Arial" panose="020B0604020202020204" pitchFamily="34" charset="0"/>
              </a:rPr>
              <a:t>led by</a:t>
            </a:r>
            <a:r>
              <a:rPr lang="en-GB" sz="2400" dirty="0">
                <a:effectLst/>
                <a:latin typeface="Calibri" panose="020F0502020204030204" pitchFamily="34" charset="0"/>
                <a:ea typeface="DengXian" panose="02010600030101010101" pitchFamily="2" charset="-122"/>
                <a:cs typeface="Arial" panose="020B0604020202020204" pitchFamily="34" charset="0"/>
              </a:rPr>
              <a:t> </a:t>
            </a:r>
            <a:r>
              <a:rPr lang="en-GB" sz="2400" b="1" dirty="0">
                <a:solidFill>
                  <a:srgbClr val="7030A0"/>
                </a:solidFill>
                <a:effectLst/>
                <a:latin typeface="Calibri" panose="020F0502020204030204" pitchFamily="34" charset="0"/>
                <a:ea typeface="DengXian" panose="02010600030101010101" pitchFamily="2" charset="-122"/>
                <a:cs typeface="Arial" panose="020B0604020202020204" pitchFamily="34" charset="0"/>
              </a:rPr>
              <a:t>PurpleSpace. </a:t>
            </a:r>
            <a:r>
              <a:rPr lang="en-GB" sz="2400" dirty="0">
                <a:effectLst/>
                <a:latin typeface="Calibri" panose="020F0502020204030204" pitchFamily="34" charset="0"/>
                <a:ea typeface="DengXian" panose="02010600030101010101" pitchFamily="2" charset="-122"/>
                <a:cs typeface="Arial" panose="020B0604020202020204" pitchFamily="34" charset="0"/>
              </a:rPr>
              <a:t>It is designed to celebrate the economic contribution of employees with disabilities</a:t>
            </a:r>
            <a:r>
              <a:rPr lang="en-GB" sz="2400" dirty="0">
                <a:latin typeface="Calibri" panose="020F0502020204030204" pitchFamily="34" charset="0"/>
                <a:ea typeface="DengXian" panose="02010600030101010101" pitchFamily="2" charset="-122"/>
                <a:cs typeface="Arial" panose="020B0604020202020204" pitchFamily="34" charset="0"/>
              </a:rPr>
              <a:t> and is a </a:t>
            </a:r>
            <a:r>
              <a:rPr lang="en-GB" sz="2400" dirty="0">
                <a:effectLst/>
                <a:latin typeface="Calibri" panose="020F0502020204030204" pitchFamily="34" charset="0"/>
                <a:ea typeface="DengXian" panose="02010600030101010101" pitchFamily="2" charset="-122"/>
                <a:cs typeface="Arial" panose="020B0604020202020204" pitchFamily="34" charset="0"/>
              </a:rPr>
              <a:t>mark of respect to the UN International Day of Persons with Disabilities every 3</a:t>
            </a:r>
            <a:r>
              <a:rPr lang="en-GB" sz="2400" baseline="30000" dirty="0">
                <a:effectLst/>
                <a:latin typeface="Calibri" panose="020F0502020204030204" pitchFamily="34" charset="0"/>
                <a:ea typeface="DengXian" panose="02010600030101010101" pitchFamily="2" charset="-122"/>
                <a:cs typeface="Arial" panose="020B0604020202020204" pitchFamily="34" charset="0"/>
              </a:rPr>
              <a:t>rd</a:t>
            </a:r>
            <a:r>
              <a:rPr lang="en-GB" sz="2400" dirty="0">
                <a:effectLst/>
                <a:latin typeface="Calibri" panose="020F0502020204030204" pitchFamily="34" charset="0"/>
                <a:ea typeface="DengXian" panose="02010600030101010101" pitchFamily="2" charset="-122"/>
                <a:cs typeface="Arial" panose="020B0604020202020204" pitchFamily="34" charset="0"/>
              </a:rPr>
              <a:t> December.</a:t>
            </a:r>
          </a:p>
          <a:p>
            <a:endParaRPr lang="en-GB" sz="2400" dirty="0">
              <a:latin typeface="Calibri" panose="020F0502020204030204" pitchFamily="34" charset="0"/>
              <a:ea typeface="DengXian" panose="02010600030101010101" pitchFamily="2" charset="-122"/>
              <a:cs typeface="Arial" panose="020B0604020202020204" pitchFamily="34" charset="0"/>
            </a:endParaRPr>
          </a:p>
          <a:p>
            <a:r>
              <a:rPr lang="en-GB" sz="2400" b="1" dirty="0">
                <a:solidFill>
                  <a:srgbClr val="7030A0"/>
                </a:solidFill>
                <a:latin typeface="Calibri" panose="020F0502020204030204" pitchFamily="34" charset="0"/>
                <a:ea typeface="DengXian" panose="02010600030101010101" pitchFamily="2" charset="-122"/>
                <a:cs typeface="Arial" panose="020B0604020202020204" pitchFamily="34" charset="0"/>
              </a:rPr>
              <a:t>#PurpleLightUp</a:t>
            </a:r>
            <a:r>
              <a:rPr lang="en-GB" sz="2400" dirty="0">
                <a:solidFill>
                  <a:srgbClr val="7030A0"/>
                </a:solidFill>
                <a:latin typeface="Calibri" panose="020F0502020204030204" pitchFamily="34" charset="0"/>
                <a:ea typeface="DengXian" panose="02010600030101010101" pitchFamily="2" charset="-122"/>
                <a:cs typeface="Arial" panose="020B0604020202020204" pitchFamily="34" charset="0"/>
              </a:rPr>
              <a:t> </a:t>
            </a:r>
            <a:r>
              <a:rPr lang="en-GB" sz="2400" dirty="0">
                <a:effectLst/>
                <a:latin typeface="Calibri" panose="020F0502020204030204" pitchFamily="34" charset="0"/>
                <a:ea typeface="DengXian" panose="02010600030101010101" pitchFamily="2" charset="-122"/>
                <a:cs typeface="Arial" panose="020B0604020202020204" pitchFamily="34" charset="0"/>
              </a:rPr>
              <a:t>enables disability Employee Resource Groups / networks and their employers to accelerate culture change around the world.</a:t>
            </a:r>
          </a:p>
          <a:p>
            <a:endParaRPr lang="en-GB" sz="2400" dirty="0">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2400" dirty="0">
                <a:effectLst/>
                <a:ea typeface="Calibri" panose="020F0502020204030204" pitchFamily="34" charset="0"/>
                <a:cs typeface="Arial" panose="020B0604020202020204" pitchFamily="34" charset="0"/>
              </a:rPr>
              <a:t>Organisations that participate in </a:t>
            </a:r>
            <a:r>
              <a:rPr lang="en-GB" sz="2400" b="1" dirty="0">
                <a:solidFill>
                  <a:srgbClr val="7030A0"/>
                </a:solidFill>
                <a:latin typeface="Calibri" panose="020F0502020204030204" pitchFamily="34" charset="0"/>
                <a:ea typeface="DengXian" panose="02010600030101010101" pitchFamily="2" charset="-122"/>
                <a:cs typeface="Arial" panose="020B0604020202020204" pitchFamily="34" charset="0"/>
              </a:rPr>
              <a:t>#PurpleLightUp</a:t>
            </a:r>
            <a:r>
              <a:rPr lang="en-GB" sz="2400" dirty="0">
                <a:solidFill>
                  <a:srgbClr val="7030A0"/>
                </a:solidFill>
                <a:latin typeface="Calibri" panose="020F0502020204030204" pitchFamily="34" charset="0"/>
                <a:ea typeface="DengXian" panose="02010600030101010101" pitchFamily="2" charset="-122"/>
                <a:cs typeface="Arial" panose="020B0604020202020204" pitchFamily="34" charset="0"/>
              </a:rPr>
              <a:t> </a:t>
            </a:r>
            <a:r>
              <a:rPr lang="en-GB" sz="2400" dirty="0">
                <a:latin typeface="Calibri" panose="020F0502020204030204" pitchFamily="34" charset="0"/>
                <a:ea typeface="DengXian" panose="02010600030101010101" pitchFamily="2" charset="-122"/>
                <a:cs typeface="Arial" panose="020B0604020202020204" pitchFamily="34" charset="0"/>
              </a:rPr>
              <a:t>are </a:t>
            </a:r>
            <a:r>
              <a:rPr lang="en-GB" sz="2400" dirty="0">
                <a:effectLst/>
                <a:ea typeface="Calibri" panose="020F0502020204030204" pitchFamily="34" charset="0"/>
                <a:cs typeface="Arial" panose="020B0604020202020204" pitchFamily="34" charset="0"/>
              </a:rPr>
              <a:t>signalling one, or more, of the following:</a:t>
            </a:r>
          </a:p>
          <a:p>
            <a:pPr marL="342900" lvl="0" indent="-342900">
              <a:lnSpc>
                <a:spcPct val="107000"/>
              </a:lnSpc>
              <a:spcAft>
                <a:spcPts val="800"/>
              </a:spcAft>
              <a:buClr>
                <a:srgbClr val="7030A0"/>
              </a:buClr>
              <a:buFont typeface="Symbol" panose="05050102010706020507" pitchFamily="18" charset="2"/>
              <a:buChar char=""/>
            </a:pPr>
            <a:r>
              <a:rPr lang="en-GB" sz="2400" dirty="0">
                <a:effectLst/>
                <a:ea typeface="Calibri" panose="020F0502020204030204" pitchFamily="34" charset="0"/>
                <a:cs typeface="Arial" panose="020B0604020202020204" pitchFamily="34" charset="0"/>
              </a:rPr>
              <a:t>Their disability Employee Resource Group/Network matters to them and they value their leadership, challenge and innovation.</a:t>
            </a:r>
          </a:p>
          <a:p>
            <a:pPr marL="342900" lvl="0" indent="-342900">
              <a:lnSpc>
                <a:spcPct val="107000"/>
              </a:lnSpc>
              <a:spcAft>
                <a:spcPts val="800"/>
              </a:spcAft>
              <a:buClr>
                <a:srgbClr val="7030A0"/>
              </a:buClr>
              <a:buFont typeface="Symbol" panose="05050102010706020507" pitchFamily="18" charset="2"/>
              <a:buChar char=""/>
            </a:pPr>
            <a:r>
              <a:rPr lang="en-GB" sz="2400" dirty="0">
                <a:effectLst/>
                <a:ea typeface="Calibri" panose="020F0502020204030204" pitchFamily="34" charset="0"/>
              </a:rPr>
              <a:t>They are an ally to people with disabilities.</a:t>
            </a:r>
          </a:p>
          <a:p>
            <a:pPr marL="342900" indent="-342900">
              <a:lnSpc>
                <a:spcPct val="107000"/>
              </a:lnSpc>
              <a:spcAft>
                <a:spcPts val="800"/>
              </a:spcAft>
              <a:buClr>
                <a:srgbClr val="7030A0"/>
              </a:buClr>
              <a:buFont typeface="Symbol" panose="05050102010706020507" pitchFamily="18" charset="2"/>
              <a:buChar char=""/>
            </a:pPr>
            <a:r>
              <a:rPr lang="en-GB" sz="2400" dirty="0">
                <a:ea typeface="Calibri" panose="020F0502020204030204" pitchFamily="34" charset="0"/>
                <a:cs typeface="Arial" panose="020B0604020202020204" pitchFamily="34" charset="0"/>
              </a:rPr>
              <a:t>Disability is on their </a:t>
            </a:r>
            <a:r>
              <a:rPr lang="en-GB" sz="2400">
                <a:ea typeface="Calibri" panose="020F0502020204030204" pitchFamily="34" charset="0"/>
                <a:cs typeface="Arial" panose="020B0604020202020204" pitchFamily="34" charset="0"/>
              </a:rPr>
              <a:t>board agenda.</a:t>
            </a:r>
            <a:endParaRPr lang="en-GB" sz="2400" dirty="0">
              <a:ea typeface="Calibri" panose="020F0502020204030204" pitchFamily="34" charset="0"/>
              <a:cs typeface="Arial" panose="020B0604020202020204" pitchFamily="34" charset="0"/>
            </a:endParaRPr>
          </a:p>
        </p:txBody>
      </p:sp>
      <p:sp>
        <p:nvSpPr>
          <p:cNvPr id="5" name="Title 4">
            <a:extLst>
              <a:ext uri="{FF2B5EF4-FFF2-40B4-BE49-F238E27FC236}">
                <a16:creationId xmlns:a16="http://schemas.microsoft.com/office/drawing/2014/main" id="{312A1908-F317-4F5A-BE25-31234EDA9AF1}"/>
              </a:ext>
            </a:extLst>
          </p:cNvPr>
          <p:cNvSpPr>
            <a:spLocks noGrp="1"/>
          </p:cNvSpPr>
          <p:nvPr>
            <p:ph type="title" idx="4294967295"/>
          </p:nvPr>
        </p:nvSpPr>
        <p:spPr>
          <a:xfrm>
            <a:off x="609600" y="-856005"/>
            <a:ext cx="10972800" cy="850106"/>
          </a:xfrm>
        </p:spPr>
        <p:txBody>
          <a:bodyPr/>
          <a:lstStyle/>
          <a:p>
            <a:r>
              <a:rPr lang="en-GB" dirty="0">
                <a:solidFill>
                  <a:schemeClr val="bg1"/>
                </a:solidFill>
              </a:rPr>
              <a:t>Introduction  to PLU</a:t>
            </a:r>
          </a:p>
        </p:txBody>
      </p:sp>
      <p:pic>
        <p:nvPicPr>
          <p:cNvPr id="7" name="Picture 6" descr="PurpleSpace logo ">
            <a:extLst>
              <a:ext uri="{FF2B5EF4-FFF2-40B4-BE49-F238E27FC236}">
                <a16:creationId xmlns:a16="http://schemas.microsoft.com/office/drawing/2014/main" id="{F590FBA1-F60C-453B-8CD2-37FC0180EC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1056" y="5926180"/>
            <a:ext cx="1743432" cy="830168"/>
          </a:xfrm>
          <a:prstGeom prst="rect">
            <a:avLst/>
          </a:prstGeom>
        </p:spPr>
      </p:pic>
    </p:spTree>
    <p:extLst>
      <p:ext uri="{BB962C8B-B14F-4D97-AF65-F5344CB8AC3E}">
        <p14:creationId xmlns:p14="http://schemas.microsoft.com/office/powerpoint/2010/main" val="371170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y GSK chooses to go Purple for International Day for Persons with Disability ">
            <a:extLst>
              <a:ext uri="{FF2B5EF4-FFF2-40B4-BE49-F238E27FC236}">
                <a16:creationId xmlns:a16="http://schemas.microsoft.com/office/drawing/2014/main" id="{F65A5453-0FFB-436B-B924-7D75AB7C9270}"/>
              </a:ext>
            </a:extLst>
          </p:cNvPr>
          <p:cNvSpPr>
            <a:spLocks noGrp="1"/>
          </p:cNvSpPr>
          <p:nvPr>
            <p:ph type="title"/>
          </p:nvPr>
        </p:nvSpPr>
        <p:spPr>
          <a:xfrm>
            <a:off x="501187" y="643848"/>
            <a:ext cx="10102852" cy="307777"/>
          </a:xfrm>
        </p:spPr>
        <p:txBody>
          <a:bodyPr/>
          <a:lstStyle/>
          <a:p>
            <a:r>
              <a:rPr lang="en-GB" sz="2000" dirty="0"/>
              <a:t>Why GSK chooses to go </a:t>
            </a:r>
            <a:r>
              <a:rPr lang="en-GB" sz="2000" dirty="0">
                <a:solidFill>
                  <a:srgbClr val="7030A0"/>
                </a:solidFill>
              </a:rPr>
              <a:t>Purple</a:t>
            </a:r>
            <a:r>
              <a:rPr lang="en-GB" sz="2000" dirty="0"/>
              <a:t> for International Day for Persons with Disability </a:t>
            </a:r>
          </a:p>
        </p:txBody>
      </p:sp>
      <p:sp>
        <p:nvSpPr>
          <p:cNvPr id="6" name="Slide Number Placeholder 5">
            <a:extLst>
              <a:ext uri="{FF2B5EF4-FFF2-40B4-BE49-F238E27FC236}">
                <a16:creationId xmlns:a16="http://schemas.microsoft.com/office/drawing/2014/main" id="{4A2CAF00-8221-4A57-9F12-E1C65D71FDFA}"/>
              </a:ext>
            </a:extLst>
          </p:cNvPr>
          <p:cNvSpPr>
            <a:spLocks noGrp="1"/>
          </p:cNvSpPr>
          <p:nvPr>
            <p:ph type="sldNum" sz="quarter" idx="23"/>
          </p:nvPr>
        </p:nvSpPr>
        <p:spPr/>
        <p:txBody>
          <a:bodyPr/>
          <a:lstStyle/>
          <a:p>
            <a:pPr defTabSz="1219170"/>
            <a:fld id="{9F9F533D-B52E-4A2F-BF72-0ADD2D94BD75}" type="slidenum">
              <a:rPr lang="en-GB">
                <a:solidFill>
                  <a:srgbClr val="544F40"/>
                </a:solidFill>
                <a:latin typeface="Arial"/>
              </a:rPr>
              <a:pPr defTabSz="1219170"/>
              <a:t>3</a:t>
            </a:fld>
            <a:endParaRPr lang="en-GB" dirty="0">
              <a:solidFill>
                <a:srgbClr val="544F40"/>
              </a:solidFill>
              <a:latin typeface="Arial"/>
            </a:endParaRPr>
          </a:p>
        </p:txBody>
      </p:sp>
      <p:sp>
        <p:nvSpPr>
          <p:cNvPr id="9" name="Content Placeholder 8" descr="Celebrating the economic contribution of People with Disabilities globally  &#10;&#10;As a PurpleSpace strategic partner we support this global movement [Purple Light-Up]  in visibly promoting disability inclusion in a fun way &#10;&#10;Purple branded events and activity advocating the value of building your disability confidence - in line with GSKs Modern Employer and organisation values&#10;&#10;Re-stating our commitment to disability pledges including: Valuable 500 and Disability Confidence &#10;&#10;Adding GSK voice to importance in reaching customers/patients with disabilities&#10;">
            <a:extLst>
              <a:ext uri="{FF2B5EF4-FFF2-40B4-BE49-F238E27FC236}">
                <a16:creationId xmlns:a16="http://schemas.microsoft.com/office/drawing/2014/main" id="{75680090-83EC-4A40-AD93-2F7FEAB2C82F}"/>
              </a:ext>
            </a:extLst>
          </p:cNvPr>
          <p:cNvSpPr>
            <a:spLocks noGrp="1"/>
          </p:cNvSpPr>
          <p:nvPr>
            <p:ph sz="quarter" idx="17"/>
          </p:nvPr>
        </p:nvSpPr>
        <p:spPr>
          <a:xfrm>
            <a:off x="501187" y="1628503"/>
            <a:ext cx="7719704" cy="4032534"/>
          </a:xfrm>
        </p:spPr>
        <p:txBody>
          <a:bodyPr/>
          <a:lstStyle/>
          <a:p>
            <a:pPr>
              <a:spcAft>
                <a:spcPts val="2400"/>
              </a:spcAft>
              <a:buFont typeface="Wingdings" panose="05000000000000000000" pitchFamily="2" charset="2"/>
              <a:buChar char="§"/>
            </a:pPr>
            <a:r>
              <a:rPr lang="en-GB" sz="1800" dirty="0"/>
              <a:t>Celebrating the economic contribution of People with Disabilities globally  </a:t>
            </a:r>
          </a:p>
          <a:p>
            <a:pPr>
              <a:spcAft>
                <a:spcPts val="2400"/>
              </a:spcAft>
              <a:buFont typeface="Wingdings" panose="05000000000000000000" pitchFamily="2" charset="2"/>
              <a:buChar char="§"/>
            </a:pPr>
            <a:r>
              <a:rPr lang="en-GB" sz="1800" dirty="0"/>
              <a:t>As a PurpleSpace strategic partner we support this global movement [</a:t>
            </a:r>
            <a:r>
              <a:rPr lang="en-GB" sz="1800" b="1" dirty="0">
                <a:solidFill>
                  <a:srgbClr val="7030A0"/>
                </a:solidFill>
              </a:rPr>
              <a:t>#Purple Light-Up</a:t>
            </a:r>
            <a:r>
              <a:rPr lang="en-GB" sz="1800" dirty="0"/>
              <a:t>]  by visibly promoting disability inclusion in a fun way </a:t>
            </a:r>
          </a:p>
          <a:p>
            <a:pPr>
              <a:spcAft>
                <a:spcPts val="2400"/>
              </a:spcAft>
              <a:buFont typeface="Wingdings" panose="05000000000000000000" pitchFamily="2" charset="2"/>
              <a:buChar char="§"/>
            </a:pPr>
            <a:r>
              <a:rPr lang="en-GB" sz="1800" b="1" dirty="0">
                <a:solidFill>
                  <a:srgbClr val="7030A0"/>
                </a:solidFill>
              </a:rPr>
              <a:t>Purple</a:t>
            </a:r>
            <a:r>
              <a:rPr lang="en-GB" sz="1800" dirty="0"/>
              <a:t> branded events and activity advocating the value of building your disability confidence - in line with GSKs commitment to inclusion and diversity and our values as a company</a:t>
            </a:r>
          </a:p>
          <a:p>
            <a:pPr>
              <a:spcAft>
                <a:spcPts val="2400"/>
              </a:spcAft>
              <a:buFont typeface="Wingdings" panose="05000000000000000000" pitchFamily="2" charset="2"/>
              <a:buChar char="§"/>
            </a:pPr>
            <a:r>
              <a:rPr lang="en-GB" sz="1800" dirty="0"/>
              <a:t>Re-stating our commitment to disability pledges including: The </a:t>
            </a:r>
            <a:r>
              <a:rPr lang="en-GB" sz="1800" b="1" dirty="0">
                <a:solidFill>
                  <a:srgbClr val="7030A0"/>
                </a:solidFill>
              </a:rPr>
              <a:t>Valuable 500</a:t>
            </a:r>
            <a:r>
              <a:rPr lang="en-GB" sz="1800" b="1" dirty="0"/>
              <a:t> </a:t>
            </a:r>
            <a:r>
              <a:rPr lang="en-GB" sz="1800" dirty="0"/>
              <a:t>and the UK government’s </a:t>
            </a:r>
            <a:r>
              <a:rPr lang="en-GB" sz="1800" b="1" dirty="0">
                <a:solidFill>
                  <a:srgbClr val="7030A0"/>
                </a:solidFill>
              </a:rPr>
              <a:t>Disability Confidence </a:t>
            </a:r>
            <a:r>
              <a:rPr lang="en-GB" sz="1800" dirty="0"/>
              <a:t>scheme</a:t>
            </a:r>
          </a:p>
          <a:p>
            <a:pPr>
              <a:spcAft>
                <a:spcPts val="2400"/>
              </a:spcAft>
              <a:buFont typeface="Wingdings" panose="05000000000000000000" pitchFamily="2" charset="2"/>
              <a:buChar char="§"/>
            </a:pPr>
            <a:r>
              <a:rPr lang="en-GB" sz="1800" dirty="0"/>
              <a:t>Adding GSK voice to importance in reaching customers/patients with disabilities</a:t>
            </a:r>
          </a:p>
          <a:p>
            <a:pPr>
              <a:spcAft>
                <a:spcPts val="2400"/>
              </a:spcAft>
              <a:buFont typeface="Wingdings" panose="05000000000000000000" pitchFamily="2" charset="2"/>
              <a:buChar char="§"/>
            </a:pPr>
            <a:endParaRPr lang="en-GB" dirty="0"/>
          </a:p>
        </p:txBody>
      </p:sp>
      <p:pic>
        <p:nvPicPr>
          <p:cNvPr id="4" name="Picture 3" descr="Heart shaped image with disability icons&#10;">
            <a:extLst>
              <a:ext uri="{FF2B5EF4-FFF2-40B4-BE49-F238E27FC236}">
                <a16:creationId xmlns:a16="http://schemas.microsoft.com/office/drawing/2014/main" id="{03487D04-0026-48BA-88F8-E64E2F5DA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8409" y="2330339"/>
            <a:ext cx="2938851" cy="2586592"/>
          </a:xfrm>
          <a:prstGeom prst="rect">
            <a:avLst/>
          </a:prstGeom>
        </p:spPr>
      </p:pic>
    </p:spTree>
    <p:extLst>
      <p:ext uri="{BB962C8B-B14F-4D97-AF65-F5344CB8AC3E}">
        <p14:creationId xmlns:p14="http://schemas.microsoft.com/office/powerpoint/2010/main" val="426995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mage of GSK Singapore HQ exterior with Purple Lighting ">
            <a:extLst>
              <a:ext uri="{FF2B5EF4-FFF2-40B4-BE49-F238E27FC236}">
                <a16:creationId xmlns:a16="http://schemas.microsoft.com/office/drawing/2014/main" id="{296E1828-18A3-44FE-813C-AC93A7B351F9}"/>
              </a:ext>
            </a:extLst>
          </p:cNvPr>
          <p:cNvPicPr>
            <a:picLocks noGrp="1"/>
          </p:cNvPicPr>
          <p:nvPr>
            <p:ph sz="quarter" idx="18"/>
          </p:nvPr>
        </p:nvPicPr>
        <p:blipFill rotWithShape="1">
          <a:blip r:embed="rId2" cstate="print">
            <a:extLst>
              <a:ext uri="{28A0092B-C50C-407E-A947-70E740481C1C}">
                <a14:useLocalDpi xmlns:a14="http://schemas.microsoft.com/office/drawing/2010/main" val="0"/>
              </a:ext>
            </a:extLst>
          </a:blip>
          <a:srcRect r="2665" b="-2"/>
          <a:stretch/>
        </p:blipFill>
        <p:spPr bwMode="auto">
          <a:xfrm>
            <a:off x="6407151" y="1591734"/>
            <a:ext cx="5304367" cy="4087284"/>
          </a:xfrm>
          <a:prstGeom prst="rect">
            <a:avLst/>
          </a:prstGeom>
          <a:noFill/>
          <a:ln>
            <a:noFill/>
          </a:ln>
        </p:spPr>
      </p:pic>
      <p:sp>
        <p:nvSpPr>
          <p:cNvPr id="2" name="Title 1" descr="slide title - GSK lighting up Purple for International Day for Persons with disability ">
            <a:extLst>
              <a:ext uri="{FF2B5EF4-FFF2-40B4-BE49-F238E27FC236}">
                <a16:creationId xmlns:a16="http://schemas.microsoft.com/office/drawing/2014/main" id="{F65A5453-0FFB-436B-B924-7D75AB7C9270}"/>
              </a:ext>
            </a:extLst>
          </p:cNvPr>
          <p:cNvSpPr>
            <a:spLocks noGrp="1"/>
          </p:cNvSpPr>
          <p:nvPr>
            <p:ph type="title"/>
          </p:nvPr>
        </p:nvSpPr>
        <p:spPr>
          <a:xfrm>
            <a:off x="478870" y="384852"/>
            <a:ext cx="10102852" cy="451405"/>
          </a:xfrm>
        </p:spPr>
        <p:txBody>
          <a:bodyPr vert="horz" lIns="0" tIns="0" rIns="0" bIns="0" rtlCol="0" anchor="t" anchorCtr="0">
            <a:normAutofit/>
          </a:bodyPr>
          <a:lstStyle/>
          <a:p>
            <a:pPr>
              <a:lnSpc>
                <a:spcPct val="90000"/>
              </a:lnSpc>
            </a:pPr>
            <a:r>
              <a:rPr lang="en-GB" sz="2300" dirty="0"/>
              <a:t>GSK lighting up </a:t>
            </a:r>
            <a:r>
              <a:rPr lang="en-GB" sz="2300" dirty="0">
                <a:solidFill>
                  <a:srgbClr val="7030A0"/>
                </a:solidFill>
              </a:rPr>
              <a:t>Purple</a:t>
            </a:r>
            <a:r>
              <a:rPr lang="en-GB" sz="2300" dirty="0"/>
              <a:t> for International Day for Persons with disability </a:t>
            </a:r>
          </a:p>
        </p:txBody>
      </p:sp>
      <p:sp>
        <p:nvSpPr>
          <p:cNvPr id="20" name="Text Placeholder 3">
            <a:extLst>
              <a:ext uri="{FF2B5EF4-FFF2-40B4-BE49-F238E27FC236}">
                <a16:creationId xmlns:a16="http://schemas.microsoft.com/office/drawing/2014/main" id="{1428ACA7-7557-4E70-8EF8-8D87A15BE42B}"/>
              </a:ext>
            </a:extLst>
          </p:cNvPr>
          <p:cNvSpPr>
            <a:spLocks noGrp="1"/>
          </p:cNvSpPr>
          <p:nvPr>
            <p:ph type="body" sz="quarter" idx="14"/>
          </p:nvPr>
        </p:nvSpPr>
        <p:spPr>
          <a:xfrm>
            <a:off x="478869" y="924738"/>
            <a:ext cx="10104000" cy="369332"/>
          </a:xfrm>
        </p:spPr>
        <p:txBody>
          <a:bodyPr/>
          <a:lstStyle/>
          <a:p>
            <a:r>
              <a:rPr lang="en-US" dirty="0"/>
              <a:t>In 2019 we lit up our buildings…</a:t>
            </a:r>
          </a:p>
        </p:txBody>
      </p:sp>
      <p:sp>
        <p:nvSpPr>
          <p:cNvPr id="4" name="TextBox 3" descr="GSK UK HQ interior caption&#10;">
            <a:extLst>
              <a:ext uri="{FF2B5EF4-FFF2-40B4-BE49-F238E27FC236}">
                <a16:creationId xmlns:a16="http://schemas.microsoft.com/office/drawing/2014/main" id="{61F879CB-25FE-4F14-97EA-E089273289E3}"/>
              </a:ext>
            </a:extLst>
          </p:cNvPr>
          <p:cNvSpPr txBox="1"/>
          <p:nvPr/>
        </p:nvSpPr>
        <p:spPr>
          <a:xfrm>
            <a:off x="478870" y="5755641"/>
            <a:ext cx="5305981" cy="256545"/>
          </a:xfrm>
          <a:prstGeom prst="rect">
            <a:avLst/>
          </a:prstGeom>
        </p:spPr>
        <p:txBody>
          <a:bodyPr wrap="square" lIns="0" rtlCol="0" anchor="b" anchorCtr="0">
            <a:noAutofit/>
          </a:bodyPr>
          <a:lstStyle/>
          <a:p>
            <a:pPr defTabSz="1219170">
              <a:spcAft>
                <a:spcPts val="800"/>
              </a:spcAft>
              <a:buClr>
                <a:schemeClr val="tx1"/>
              </a:buClr>
            </a:pPr>
            <a:r>
              <a:rPr lang="en-US" sz="1400" kern="1200" baseline="0" dirty="0">
                <a:uFill>
                  <a:solidFill>
                    <a:srgbClr val="000000"/>
                  </a:solidFill>
                </a:uFill>
                <a:latin typeface="+mn-lt"/>
                <a:ea typeface="+mn-ea"/>
                <a:cs typeface="+mn-cs"/>
              </a:rPr>
              <a:t>GSK UK HQ interior</a:t>
            </a:r>
            <a:endParaRPr lang="en-US" sz="1400" kern="1200" baseline="0" dirty="0">
              <a:latin typeface="+mn-lt"/>
              <a:ea typeface="+mn-ea"/>
              <a:cs typeface="+mn-cs"/>
            </a:endParaRPr>
          </a:p>
        </p:txBody>
      </p:sp>
      <p:sp>
        <p:nvSpPr>
          <p:cNvPr id="3" name="Rectangle 2" descr="Caption - GSK Singapore HQ &#10;">
            <a:extLst>
              <a:ext uri="{FF2B5EF4-FFF2-40B4-BE49-F238E27FC236}">
                <a16:creationId xmlns:a16="http://schemas.microsoft.com/office/drawing/2014/main" id="{5AEF077D-D086-4DCB-9F32-9FBDEE1F0C21}"/>
              </a:ext>
            </a:extLst>
          </p:cNvPr>
          <p:cNvSpPr/>
          <p:nvPr/>
        </p:nvSpPr>
        <p:spPr>
          <a:xfrm>
            <a:off x="6396289" y="5755641"/>
            <a:ext cx="5328000" cy="256545"/>
          </a:xfrm>
          <a:prstGeom prst="rect">
            <a:avLst/>
          </a:prstGeom>
        </p:spPr>
        <p:txBody>
          <a:bodyPr wrap="square" lIns="0" anchor="b" anchorCtr="0">
            <a:noAutofit/>
          </a:bodyPr>
          <a:lstStyle/>
          <a:p>
            <a:pPr defTabSz="1219170">
              <a:spcAft>
                <a:spcPts val="800"/>
              </a:spcAft>
              <a:buClr>
                <a:schemeClr val="tx1"/>
              </a:buClr>
            </a:pPr>
            <a:r>
              <a:rPr lang="en-US" sz="1400" kern="1200" baseline="0" dirty="0">
                <a:uFill>
                  <a:solidFill>
                    <a:srgbClr val="000000"/>
                  </a:solidFill>
                </a:uFill>
                <a:latin typeface="+mn-lt"/>
                <a:ea typeface="+mn-ea"/>
                <a:cs typeface="+mn-cs"/>
              </a:rPr>
              <a:t>GSK Singapore HQ</a:t>
            </a:r>
            <a:r>
              <a:rPr lang="en-US" sz="1400" kern="1200" baseline="0" dirty="0">
                <a:effectLst/>
                <a:uFill>
                  <a:solidFill>
                    <a:srgbClr val="000000"/>
                  </a:solidFill>
                </a:uFill>
                <a:latin typeface="+mn-lt"/>
                <a:ea typeface="+mn-ea"/>
                <a:cs typeface="+mn-cs"/>
              </a:rPr>
              <a:t> </a:t>
            </a:r>
          </a:p>
        </p:txBody>
      </p:sp>
      <p:sp>
        <p:nvSpPr>
          <p:cNvPr id="6" name="Slide Number Placeholder 5">
            <a:extLst>
              <a:ext uri="{FF2B5EF4-FFF2-40B4-BE49-F238E27FC236}">
                <a16:creationId xmlns:a16="http://schemas.microsoft.com/office/drawing/2014/main" id="{4A2CAF00-8221-4A57-9F12-E1C65D71FDFA}"/>
              </a:ext>
            </a:extLst>
          </p:cNvPr>
          <p:cNvSpPr>
            <a:spLocks noGrp="1"/>
          </p:cNvSpPr>
          <p:nvPr>
            <p:ph type="sldNum" sz="quarter" idx="23"/>
          </p:nvPr>
        </p:nvSpPr>
        <p:spPr>
          <a:xfrm>
            <a:off x="10604039" y="6272002"/>
            <a:ext cx="1106831" cy="365125"/>
          </a:xfrm>
        </p:spPr>
        <p:txBody>
          <a:bodyPr vert="horz" lIns="72000" tIns="0" rIns="0" bIns="0" rtlCol="0" anchor="t" anchorCtr="0">
            <a:normAutofit/>
          </a:bodyPr>
          <a:lstStyle/>
          <a:p>
            <a:pPr>
              <a:spcAft>
                <a:spcPts val="600"/>
              </a:spcAft>
            </a:pPr>
            <a:fld id="{9F9F533D-B52E-4A2F-BF72-0ADD2D94BD75}" type="slidenum">
              <a:rPr lang="en-GB"/>
              <a:pPr>
                <a:spcAft>
                  <a:spcPts val="600"/>
                </a:spcAft>
              </a:pPr>
              <a:t>4</a:t>
            </a:fld>
            <a:endParaRPr lang="en-GB" dirty="0"/>
          </a:p>
        </p:txBody>
      </p:sp>
      <p:pic>
        <p:nvPicPr>
          <p:cNvPr id="11" name="Picture 10" descr="Image of GSK UK Brentford HQ interior with Purple Lighting ">
            <a:extLst>
              <a:ext uri="{FF2B5EF4-FFF2-40B4-BE49-F238E27FC236}">
                <a16:creationId xmlns:a16="http://schemas.microsoft.com/office/drawing/2014/main" id="{B33CBE6F-65CF-4FEE-BFED-8D53EFC60204}"/>
              </a:ext>
            </a:extLst>
          </p:cNvPr>
          <p:cNvPicPr/>
          <p:nvPr/>
        </p:nvPicPr>
        <p:blipFill rotWithShape="1">
          <a:blip r:embed="rId3" cstate="print">
            <a:extLst>
              <a:ext uri="{28A0092B-C50C-407E-A947-70E740481C1C}">
                <a14:useLocalDpi xmlns:a14="http://schemas.microsoft.com/office/drawing/2010/main" val="0"/>
              </a:ext>
            </a:extLst>
          </a:blip>
          <a:srcRect l="10053" r="16703" b="-2"/>
          <a:stretch/>
        </p:blipFill>
        <p:spPr bwMode="auto">
          <a:xfrm>
            <a:off x="480001" y="1591734"/>
            <a:ext cx="5298500" cy="4087284"/>
          </a:xfrm>
          <a:prstGeom prst="rect">
            <a:avLst/>
          </a:prstGeom>
          <a:noFill/>
          <a:ln>
            <a:noFill/>
          </a:ln>
        </p:spPr>
      </p:pic>
    </p:spTree>
    <p:extLst>
      <p:ext uri="{BB962C8B-B14F-4D97-AF65-F5344CB8AC3E}">
        <p14:creationId xmlns:p14="http://schemas.microsoft.com/office/powerpoint/2010/main" val="38848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title - GSK lighting up Purple for International Day for Persons with disability ">
            <a:extLst>
              <a:ext uri="{FF2B5EF4-FFF2-40B4-BE49-F238E27FC236}">
                <a16:creationId xmlns:a16="http://schemas.microsoft.com/office/drawing/2014/main" id="{F65A5453-0FFB-436B-B924-7D75AB7C9270}"/>
              </a:ext>
            </a:extLst>
          </p:cNvPr>
          <p:cNvSpPr>
            <a:spLocks noGrp="1"/>
          </p:cNvSpPr>
          <p:nvPr>
            <p:ph type="title"/>
          </p:nvPr>
        </p:nvSpPr>
        <p:spPr>
          <a:xfrm>
            <a:off x="478870" y="384852"/>
            <a:ext cx="10102852" cy="451405"/>
          </a:xfrm>
        </p:spPr>
        <p:txBody>
          <a:bodyPr vert="horz" lIns="0" tIns="0" rIns="0" bIns="0" rtlCol="0" anchor="t" anchorCtr="0">
            <a:normAutofit/>
          </a:bodyPr>
          <a:lstStyle/>
          <a:p>
            <a:pPr>
              <a:lnSpc>
                <a:spcPct val="90000"/>
              </a:lnSpc>
            </a:pPr>
            <a:r>
              <a:rPr lang="en-GB" sz="2200" dirty="0"/>
              <a:t>GSK lighting up </a:t>
            </a:r>
            <a:r>
              <a:rPr lang="en-GB" sz="2200" dirty="0">
                <a:solidFill>
                  <a:srgbClr val="7030A0"/>
                </a:solidFill>
              </a:rPr>
              <a:t>Purple</a:t>
            </a:r>
            <a:r>
              <a:rPr lang="en-GB" sz="2200" dirty="0"/>
              <a:t> for International Day for Persons with disability </a:t>
            </a:r>
          </a:p>
        </p:txBody>
      </p:sp>
      <p:sp>
        <p:nvSpPr>
          <p:cNvPr id="20" name="Text Placeholder 3">
            <a:extLst>
              <a:ext uri="{FF2B5EF4-FFF2-40B4-BE49-F238E27FC236}">
                <a16:creationId xmlns:a16="http://schemas.microsoft.com/office/drawing/2014/main" id="{1428ACA7-7557-4E70-8EF8-8D87A15BE42B}"/>
              </a:ext>
            </a:extLst>
          </p:cNvPr>
          <p:cNvSpPr>
            <a:spLocks noGrp="1"/>
          </p:cNvSpPr>
          <p:nvPr>
            <p:ph type="body" sz="quarter" idx="14"/>
          </p:nvPr>
        </p:nvSpPr>
        <p:spPr>
          <a:xfrm>
            <a:off x="478869" y="924738"/>
            <a:ext cx="10104000" cy="369332"/>
          </a:xfrm>
        </p:spPr>
        <p:txBody>
          <a:bodyPr/>
          <a:lstStyle/>
          <a:p>
            <a:r>
              <a:rPr lang="en-US" dirty="0"/>
              <a:t>In 2020 we lit up our digital channels inside…</a:t>
            </a:r>
          </a:p>
        </p:txBody>
      </p:sp>
      <p:sp>
        <p:nvSpPr>
          <p:cNvPr id="6" name="Slide Number Placeholder 5">
            <a:extLst>
              <a:ext uri="{FF2B5EF4-FFF2-40B4-BE49-F238E27FC236}">
                <a16:creationId xmlns:a16="http://schemas.microsoft.com/office/drawing/2014/main" id="{4A2CAF00-8221-4A57-9F12-E1C65D71FDFA}"/>
              </a:ext>
            </a:extLst>
          </p:cNvPr>
          <p:cNvSpPr>
            <a:spLocks noGrp="1"/>
          </p:cNvSpPr>
          <p:nvPr>
            <p:ph type="sldNum" sz="quarter" idx="23"/>
          </p:nvPr>
        </p:nvSpPr>
        <p:spPr>
          <a:xfrm>
            <a:off x="10604039" y="6272002"/>
            <a:ext cx="1106831" cy="365125"/>
          </a:xfrm>
        </p:spPr>
        <p:txBody>
          <a:bodyPr vert="horz" lIns="72000" tIns="0" rIns="0" bIns="0" rtlCol="0" anchor="t" anchorCtr="0">
            <a:normAutofit/>
          </a:bodyPr>
          <a:lstStyle/>
          <a:p>
            <a:pPr>
              <a:spcAft>
                <a:spcPts val="600"/>
              </a:spcAft>
            </a:pPr>
            <a:fld id="{9F9F533D-B52E-4A2F-BF72-0ADD2D94BD75}" type="slidenum">
              <a:rPr lang="en-GB"/>
              <a:pPr>
                <a:spcAft>
                  <a:spcPts val="600"/>
                </a:spcAft>
              </a:pPr>
              <a:t>5</a:t>
            </a:fld>
            <a:endParaRPr lang="en-GB" dirty="0"/>
          </a:p>
        </p:txBody>
      </p:sp>
      <p:pic>
        <p:nvPicPr>
          <p:cNvPr id="12" name="Picture 4" descr="Graphical user interface, text, website&#10;&#10;Description automatically generated">
            <a:extLst>
              <a:ext uri="{FF2B5EF4-FFF2-40B4-BE49-F238E27FC236}">
                <a16:creationId xmlns:a16="http://schemas.microsoft.com/office/drawing/2014/main" id="{A98CEAF7-CFD4-4532-8CB0-AB9D0BFA64C6}"/>
              </a:ext>
            </a:extLst>
          </p:cNvPr>
          <p:cNvPicPr>
            <a:picLocks noChangeAspect="1"/>
          </p:cNvPicPr>
          <p:nvPr/>
        </p:nvPicPr>
        <p:blipFill>
          <a:blip r:embed="rId2"/>
          <a:stretch>
            <a:fillRect/>
          </a:stretch>
        </p:blipFill>
        <p:spPr>
          <a:xfrm>
            <a:off x="478869" y="1799653"/>
            <a:ext cx="3390116" cy="2229943"/>
          </a:xfrm>
          <a:prstGeom prst="rect">
            <a:avLst/>
          </a:prstGeom>
        </p:spPr>
      </p:pic>
      <p:pic>
        <p:nvPicPr>
          <p:cNvPr id="13" name="Picture 12" descr="Image on purple background&#10; of Global Disability council chair Nick Hirons ">
            <a:extLst>
              <a:ext uri="{FF2B5EF4-FFF2-40B4-BE49-F238E27FC236}">
                <a16:creationId xmlns:a16="http://schemas.microsoft.com/office/drawing/2014/main" id="{EB19994B-93A3-4B8D-85E2-5F3E485185D8}"/>
              </a:ext>
            </a:extLst>
          </p:cNvPr>
          <p:cNvPicPr>
            <a:picLocks noChangeAspect="1"/>
          </p:cNvPicPr>
          <p:nvPr/>
        </p:nvPicPr>
        <p:blipFill>
          <a:blip r:embed="rId3"/>
          <a:stretch>
            <a:fillRect/>
          </a:stretch>
        </p:blipFill>
        <p:spPr>
          <a:xfrm>
            <a:off x="5884890" y="1910413"/>
            <a:ext cx="5948143" cy="1727732"/>
          </a:xfrm>
          <a:prstGeom prst="rect">
            <a:avLst/>
          </a:prstGeom>
        </p:spPr>
      </p:pic>
      <p:pic>
        <p:nvPicPr>
          <p:cNvPr id="14" name="Picture 13" descr="Accessibility champion image including Tracy Mitchelson ">
            <a:extLst>
              <a:ext uri="{FF2B5EF4-FFF2-40B4-BE49-F238E27FC236}">
                <a16:creationId xmlns:a16="http://schemas.microsoft.com/office/drawing/2014/main" id="{5E2B5E1E-8E44-4C09-9D62-4A9A48ABF66A}"/>
              </a:ext>
            </a:extLst>
          </p:cNvPr>
          <p:cNvPicPr>
            <a:picLocks noChangeAspect="1"/>
          </p:cNvPicPr>
          <p:nvPr/>
        </p:nvPicPr>
        <p:blipFill>
          <a:blip r:embed="rId4"/>
          <a:stretch>
            <a:fillRect/>
          </a:stretch>
        </p:blipFill>
        <p:spPr>
          <a:xfrm>
            <a:off x="4214557" y="3815316"/>
            <a:ext cx="4470374" cy="2117946"/>
          </a:xfrm>
          <a:prstGeom prst="rect">
            <a:avLst/>
          </a:prstGeom>
        </p:spPr>
      </p:pic>
    </p:spTree>
    <p:extLst>
      <p:ext uri="{BB962C8B-B14F-4D97-AF65-F5344CB8AC3E}">
        <p14:creationId xmlns:p14="http://schemas.microsoft.com/office/powerpoint/2010/main" val="58796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Embedded inclusion link to GSK.com">
            <a:extLst>
              <a:ext uri="{FF2B5EF4-FFF2-40B4-BE49-F238E27FC236}">
                <a16:creationId xmlns:a16="http://schemas.microsoft.com/office/drawing/2014/main" id="{CB1A6AA5-0644-4723-B211-8A516EA93680}"/>
              </a:ext>
            </a:extLst>
          </p:cNvPr>
          <p:cNvSpPr/>
          <p:nvPr/>
        </p:nvSpPr>
        <p:spPr bwMode="auto">
          <a:xfrm>
            <a:off x="390144" y="6010656"/>
            <a:ext cx="11423904" cy="203276"/>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a:solidFill>
                <a:srgbClr val="FFFFFF"/>
              </a:solidFill>
              <a:latin typeface="Arial"/>
            </a:endParaRPr>
          </a:p>
        </p:txBody>
      </p:sp>
      <p:pic>
        <p:nvPicPr>
          <p:cNvPr id="10" name="Picture 9" descr="Image of Purple Light Up post of GSK Workplace ">
            <a:extLst>
              <a:ext uri="{FF2B5EF4-FFF2-40B4-BE49-F238E27FC236}">
                <a16:creationId xmlns:a16="http://schemas.microsoft.com/office/drawing/2014/main" id="{B6C794BD-F7BF-4D79-97D9-8E3DC1EA7F43}"/>
              </a:ext>
            </a:extLst>
          </p:cNvPr>
          <p:cNvPicPr>
            <a:picLocks noChangeAspect="1"/>
          </p:cNvPicPr>
          <p:nvPr/>
        </p:nvPicPr>
        <p:blipFill rotWithShape="1">
          <a:blip r:embed="rId2"/>
          <a:srcRect b="4328"/>
          <a:stretch/>
        </p:blipFill>
        <p:spPr>
          <a:xfrm>
            <a:off x="3646945" y="1722068"/>
            <a:ext cx="3766701" cy="2858789"/>
          </a:xfrm>
          <a:prstGeom prst="rect">
            <a:avLst/>
          </a:prstGeom>
        </p:spPr>
      </p:pic>
      <p:sp>
        <p:nvSpPr>
          <p:cNvPr id="2" name="Title 1" descr="slide title - GSK lighting up Purple for International Day for Persons with disability ">
            <a:extLst>
              <a:ext uri="{FF2B5EF4-FFF2-40B4-BE49-F238E27FC236}">
                <a16:creationId xmlns:a16="http://schemas.microsoft.com/office/drawing/2014/main" id="{F65A5453-0FFB-436B-B924-7D75AB7C9270}"/>
              </a:ext>
            </a:extLst>
          </p:cNvPr>
          <p:cNvSpPr>
            <a:spLocks noGrp="1"/>
          </p:cNvSpPr>
          <p:nvPr>
            <p:ph type="title"/>
          </p:nvPr>
        </p:nvSpPr>
        <p:spPr>
          <a:xfrm>
            <a:off x="478870" y="384852"/>
            <a:ext cx="10102852" cy="451405"/>
          </a:xfrm>
        </p:spPr>
        <p:txBody>
          <a:bodyPr vert="horz" lIns="0" tIns="0" rIns="0" bIns="0" rtlCol="0" anchor="t" anchorCtr="0">
            <a:normAutofit/>
          </a:bodyPr>
          <a:lstStyle/>
          <a:p>
            <a:pPr>
              <a:lnSpc>
                <a:spcPct val="90000"/>
              </a:lnSpc>
            </a:pPr>
            <a:r>
              <a:rPr lang="en-GB" sz="2300" dirty="0"/>
              <a:t>GSK lighting up </a:t>
            </a:r>
            <a:r>
              <a:rPr lang="en-GB" sz="2300" dirty="0">
                <a:solidFill>
                  <a:srgbClr val="7030A0"/>
                </a:solidFill>
              </a:rPr>
              <a:t>Purple</a:t>
            </a:r>
            <a:r>
              <a:rPr lang="en-GB" sz="2300" dirty="0"/>
              <a:t> for International Day for Persons with disability </a:t>
            </a:r>
          </a:p>
        </p:txBody>
      </p:sp>
      <p:sp>
        <p:nvSpPr>
          <p:cNvPr id="20" name="Text Placeholder 3">
            <a:extLst>
              <a:ext uri="{FF2B5EF4-FFF2-40B4-BE49-F238E27FC236}">
                <a16:creationId xmlns:a16="http://schemas.microsoft.com/office/drawing/2014/main" id="{1428ACA7-7557-4E70-8EF8-8D87A15BE42B}"/>
              </a:ext>
            </a:extLst>
          </p:cNvPr>
          <p:cNvSpPr>
            <a:spLocks noGrp="1"/>
          </p:cNvSpPr>
          <p:nvPr>
            <p:ph type="body" sz="quarter" idx="14"/>
          </p:nvPr>
        </p:nvSpPr>
        <p:spPr>
          <a:xfrm>
            <a:off x="478869" y="924738"/>
            <a:ext cx="10104000" cy="369332"/>
          </a:xfrm>
        </p:spPr>
        <p:txBody>
          <a:bodyPr/>
          <a:lstStyle/>
          <a:p>
            <a:r>
              <a:rPr lang="en-US" dirty="0"/>
              <a:t>and outside of GSK.</a:t>
            </a:r>
          </a:p>
        </p:txBody>
      </p:sp>
      <p:sp>
        <p:nvSpPr>
          <p:cNvPr id="6" name="Slide Number Placeholder 5">
            <a:extLst>
              <a:ext uri="{FF2B5EF4-FFF2-40B4-BE49-F238E27FC236}">
                <a16:creationId xmlns:a16="http://schemas.microsoft.com/office/drawing/2014/main" id="{4A2CAF00-8221-4A57-9F12-E1C65D71FDFA}"/>
              </a:ext>
            </a:extLst>
          </p:cNvPr>
          <p:cNvSpPr>
            <a:spLocks noGrp="1"/>
          </p:cNvSpPr>
          <p:nvPr>
            <p:ph type="sldNum" sz="quarter" idx="23"/>
          </p:nvPr>
        </p:nvSpPr>
        <p:spPr>
          <a:xfrm>
            <a:off x="10604039" y="6272002"/>
            <a:ext cx="1106831" cy="365125"/>
          </a:xfrm>
        </p:spPr>
        <p:txBody>
          <a:bodyPr vert="horz" lIns="72000" tIns="0" rIns="0" bIns="0" rtlCol="0" anchor="t" anchorCtr="0">
            <a:normAutofit/>
          </a:bodyPr>
          <a:lstStyle/>
          <a:p>
            <a:pPr>
              <a:spcAft>
                <a:spcPts val="600"/>
              </a:spcAft>
            </a:pPr>
            <a:fld id="{9F9F533D-B52E-4A2F-BF72-0ADD2D94BD75}" type="slidenum">
              <a:rPr lang="en-GB"/>
              <a:pPr>
                <a:spcAft>
                  <a:spcPts val="600"/>
                </a:spcAft>
              </a:pPr>
              <a:t>6</a:t>
            </a:fld>
            <a:endParaRPr lang="en-GB" dirty="0"/>
          </a:p>
        </p:txBody>
      </p:sp>
      <p:pic>
        <p:nvPicPr>
          <p:cNvPr id="8" name="Picture 7" descr="image of social media post about Purple Light up at GSK ">
            <a:extLst>
              <a:ext uri="{FF2B5EF4-FFF2-40B4-BE49-F238E27FC236}">
                <a16:creationId xmlns:a16="http://schemas.microsoft.com/office/drawing/2014/main" id="{3E038E98-8489-489D-9212-7A8B26D00984}"/>
              </a:ext>
            </a:extLst>
          </p:cNvPr>
          <p:cNvPicPr>
            <a:picLocks noChangeAspect="1"/>
          </p:cNvPicPr>
          <p:nvPr/>
        </p:nvPicPr>
        <p:blipFill>
          <a:blip r:embed="rId3"/>
          <a:stretch>
            <a:fillRect/>
          </a:stretch>
        </p:blipFill>
        <p:spPr>
          <a:xfrm>
            <a:off x="478869" y="1616692"/>
            <a:ext cx="2829885" cy="3163089"/>
          </a:xfrm>
          <a:prstGeom prst="rect">
            <a:avLst/>
          </a:prstGeom>
        </p:spPr>
      </p:pic>
      <p:pic>
        <p:nvPicPr>
          <p:cNvPr id="11" name="Picture 10" descr="Image of social media post about disability inclusion at GSK">
            <a:extLst>
              <a:ext uri="{FF2B5EF4-FFF2-40B4-BE49-F238E27FC236}">
                <a16:creationId xmlns:a16="http://schemas.microsoft.com/office/drawing/2014/main" id="{6EBBA142-5D79-4A14-86E9-A6780F4CEB72}"/>
              </a:ext>
            </a:extLst>
          </p:cNvPr>
          <p:cNvPicPr>
            <a:picLocks noChangeAspect="1"/>
          </p:cNvPicPr>
          <p:nvPr/>
        </p:nvPicPr>
        <p:blipFill rotWithShape="1">
          <a:blip r:embed="rId4"/>
          <a:srcRect b="34243"/>
          <a:stretch/>
        </p:blipFill>
        <p:spPr>
          <a:xfrm>
            <a:off x="4443676" y="3072384"/>
            <a:ext cx="1877068" cy="1625621"/>
          </a:xfrm>
          <a:prstGeom prst="rect">
            <a:avLst/>
          </a:prstGeom>
        </p:spPr>
      </p:pic>
      <p:pic>
        <p:nvPicPr>
          <p:cNvPr id="15" name="Picture 14" descr="Image of internal social media post about Purple Light Up at GSK ">
            <a:extLst>
              <a:ext uri="{FF2B5EF4-FFF2-40B4-BE49-F238E27FC236}">
                <a16:creationId xmlns:a16="http://schemas.microsoft.com/office/drawing/2014/main" id="{FFDCB1DA-C1BD-4800-9A94-DD7799F35032}"/>
              </a:ext>
            </a:extLst>
          </p:cNvPr>
          <p:cNvPicPr>
            <a:picLocks noChangeAspect="1"/>
          </p:cNvPicPr>
          <p:nvPr/>
        </p:nvPicPr>
        <p:blipFill>
          <a:blip r:embed="rId5"/>
          <a:stretch>
            <a:fillRect/>
          </a:stretch>
        </p:blipFill>
        <p:spPr>
          <a:xfrm>
            <a:off x="7625584" y="1700338"/>
            <a:ext cx="3832034" cy="2686212"/>
          </a:xfrm>
          <a:prstGeom prst="rect">
            <a:avLst/>
          </a:prstGeom>
        </p:spPr>
      </p:pic>
      <p:pic>
        <p:nvPicPr>
          <p:cNvPr id="16" name="Picture 15" descr="Image of internal social media post on International Day for people with disabilities &#10;">
            <a:extLst>
              <a:ext uri="{FF2B5EF4-FFF2-40B4-BE49-F238E27FC236}">
                <a16:creationId xmlns:a16="http://schemas.microsoft.com/office/drawing/2014/main" id="{4C668A48-143C-40B3-AF26-2CF0B8F50AD0}"/>
              </a:ext>
            </a:extLst>
          </p:cNvPr>
          <p:cNvPicPr>
            <a:picLocks noChangeAspect="1"/>
          </p:cNvPicPr>
          <p:nvPr/>
        </p:nvPicPr>
        <p:blipFill>
          <a:blip r:embed="rId6"/>
          <a:stretch>
            <a:fillRect/>
          </a:stretch>
        </p:blipFill>
        <p:spPr>
          <a:xfrm>
            <a:off x="8139031" y="3216265"/>
            <a:ext cx="2676525" cy="2476500"/>
          </a:xfrm>
          <a:prstGeom prst="rect">
            <a:avLst/>
          </a:prstGeom>
        </p:spPr>
      </p:pic>
      <p:pic>
        <p:nvPicPr>
          <p:cNvPr id="17" name="Picture 16" descr="Image of GSK intranet site Purple Banner ">
            <a:extLst>
              <a:ext uri="{FF2B5EF4-FFF2-40B4-BE49-F238E27FC236}">
                <a16:creationId xmlns:a16="http://schemas.microsoft.com/office/drawing/2014/main" id="{3570E8F2-41DF-4041-8807-7E7CEAD329B8}"/>
              </a:ext>
            </a:extLst>
          </p:cNvPr>
          <p:cNvPicPr>
            <a:picLocks noChangeAspect="1"/>
          </p:cNvPicPr>
          <p:nvPr/>
        </p:nvPicPr>
        <p:blipFill rotWithShape="1">
          <a:blip r:embed="rId7"/>
          <a:srcRect l="456" r="760"/>
          <a:stretch/>
        </p:blipFill>
        <p:spPr>
          <a:xfrm>
            <a:off x="1366534" y="3715260"/>
            <a:ext cx="4245429" cy="2774285"/>
          </a:xfrm>
          <a:prstGeom prst="rect">
            <a:avLst/>
          </a:prstGeom>
        </p:spPr>
      </p:pic>
      <p:sp>
        <p:nvSpPr>
          <p:cNvPr id="4" name="TextBox 3">
            <a:extLst>
              <a:ext uri="{FF2B5EF4-FFF2-40B4-BE49-F238E27FC236}">
                <a16:creationId xmlns:a16="http://schemas.microsoft.com/office/drawing/2014/main" id="{4D1844FE-D5FE-4D8F-BAC8-BDDA94BD9CCC}"/>
              </a:ext>
            </a:extLst>
          </p:cNvPr>
          <p:cNvSpPr txBox="1"/>
          <p:nvPr/>
        </p:nvSpPr>
        <p:spPr>
          <a:xfrm>
            <a:off x="5836596" y="5924145"/>
            <a:ext cx="4978960" cy="461665"/>
          </a:xfrm>
          <a:prstGeom prst="rect">
            <a:avLst/>
          </a:prstGeom>
          <a:noFill/>
        </p:spPr>
        <p:txBody>
          <a:bodyPr wrap="square" rtlCol="0">
            <a:spAutoFit/>
          </a:bodyPr>
          <a:lstStyle/>
          <a:p>
            <a:pPr>
              <a:buClr>
                <a:schemeClr val="tx1"/>
              </a:buClr>
            </a:pPr>
            <a:r>
              <a:rPr lang="en-GB" sz="1200" dirty="0"/>
              <a:t>Link to the ‘</a:t>
            </a:r>
            <a:r>
              <a:rPr lang="en-GB" sz="1200" dirty="0">
                <a:hlinkClick r:id="rId8"/>
              </a:rPr>
              <a:t>Creating an environment where everyone can thrive</a:t>
            </a:r>
            <a:r>
              <a:rPr lang="en-GB" sz="1200" dirty="0"/>
              <a:t>’ feature on IDPwD on GSK.com. </a:t>
            </a:r>
          </a:p>
        </p:txBody>
      </p:sp>
    </p:spTree>
    <p:extLst>
      <p:ext uri="{BB962C8B-B14F-4D97-AF65-F5344CB8AC3E}">
        <p14:creationId xmlns:p14="http://schemas.microsoft.com/office/powerpoint/2010/main" val="100960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e you and 'notalldisabiltiesare visible">
            <a:extLst>
              <a:ext uri="{FF2B5EF4-FFF2-40B4-BE49-F238E27FC236}">
                <a16:creationId xmlns:a16="http://schemas.microsoft.com/office/drawing/2014/main" id="{CB1A6AA5-0644-4723-B211-8A516EA93680}"/>
              </a:ext>
            </a:extLst>
          </p:cNvPr>
          <p:cNvSpPr/>
          <p:nvPr/>
        </p:nvSpPr>
        <p:spPr bwMode="auto">
          <a:xfrm>
            <a:off x="390144" y="6010656"/>
            <a:ext cx="11423904" cy="203276"/>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a:solidFill>
                <a:srgbClr val="FFFFFF"/>
              </a:solidFill>
              <a:latin typeface="Arial"/>
            </a:endParaRPr>
          </a:p>
        </p:txBody>
      </p:sp>
      <p:sp>
        <p:nvSpPr>
          <p:cNvPr id="2" name="Title 1" descr="slide title - GSK lighting up Purple for International Day for Persons with disability ">
            <a:extLst>
              <a:ext uri="{FF2B5EF4-FFF2-40B4-BE49-F238E27FC236}">
                <a16:creationId xmlns:a16="http://schemas.microsoft.com/office/drawing/2014/main" id="{F65A5453-0FFB-436B-B924-7D75AB7C9270}"/>
              </a:ext>
            </a:extLst>
          </p:cNvPr>
          <p:cNvSpPr>
            <a:spLocks noGrp="1"/>
          </p:cNvSpPr>
          <p:nvPr>
            <p:ph type="title"/>
          </p:nvPr>
        </p:nvSpPr>
        <p:spPr>
          <a:xfrm>
            <a:off x="478870" y="384852"/>
            <a:ext cx="10102852" cy="451405"/>
          </a:xfrm>
        </p:spPr>
        <p:txBody>
          <a:bodyPr vert="horz" lIns="0" tIns="0" rIns="0" bIns="0" rtlCol="0" anchor="t" anchorCtr="0">
            <a:normAutofit fontScale="90000"/>
          </a:bodyPr>
          <a:lstStyle/>
          <a:p>
            <a:pPr>
              <a:lnSpc>
                <a:spcPct val="90000"/>
              </a:lnSpc>
            </a:pPr>
            <a:r>
              <a:rPr lang="en-GB" sz="2300" dirty="0"/>
              <a:t>We continue to collectively and individually show our support for disability inclusion </a:t>
            </a:r>
          </a:p>
        </p:txBody>
      </p:sp>
      <p:sp>
        <p:nvSpPr>
          <p:cNvPr id="6" name="Slide Number Placeholder 5">
            <a:extLst>
              <a:ext uri="{FF2B5EF4-FFF2-40B4-BE49-F238E27FC236}">
                <a16:creationId xmlns:a16="http://schemas.microsoft.com/office/drawing/2014/main" id="{4A2CAF00-8221-4A57-9F12-E1C65D71FDFA}"/>
              </a:ext>
            </a:extLst>
          </p:cNvPr>
          <p:cNvSpPr>
            <a:spLocks noGrp="1"/>
          </p:cNvSpPr>
          <p:nvPr>
            <p:ph type="sldNum" sz="quarter" idx="23"/>
          </p:nvPr>
        </p:nvSpPr>
        <p:spPr>
          <a:xfrm>
            <a:off x="10604039" y="6272002"/>
            <a:ext cx="1106831" cy="365125"/>
          </a:xfrm>
        </p:spPr>
        <p:txBody>
          <a:bodyPr vert="horz" lIns="72000" tIns="0" rIns="0" bIns="0" rtlCol="0" anchor="t" anchorCtr="0">
            <a:normAutofit/>
          </a:bodyPr>
          <a:lstStyle/>
          <a:p>
            <a:pPr>
              <a:spcAft>
                <a:spcPts val="600"/>
              </a:spcAft>
            </a:pPr>
            <a:fld id="{9F9F533D-B52E-4A2F-BF72-0ADD2D94BD75}" type="slidenum">
              <a:rPr lang="en-GB"/>
              <a:pPr>
                <a:spcAft>
                  <a:spcPts val="600"/>
                </a:spcAft>
              </a:pPr>
              <a:t>7</a:t>
            </a:fld>
            <a:endParaRPr lang="en-GB" dirty="0"/>
          </a:p>
        </p:txBody>
      </p:sp>
      <p:pic>
        <p:nvPicPr>
          <p:cNvPr id="14" name="Picture 2" descr="Image of Tracy Mitchelson wearing a purple wig">
            <a:extLst>
              <a:ext uri="{FF2B5EF4-FFF2-40B4-BE49-F238E27FC236}">
                <a16:creationId xmlns:a16="http://schemas.microsoft.com/office/drawing/2014/main" id="{703E29DC-F098-471C-B368-DA9E88F65E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3242" y="1567464"/>
            <a:ext cx="1912005" cy="23859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GSK employee wearing purple wig">
            <a:extLst>
              <a:ext uri="{FF2B5EF4-FFF2-40B4-BE49-F238E27FC236}">
                <a16:creationId xmlns:a16="http://schemas.microsoft.com/office/drawing/2014/main" id="{9CBD5404-B81D-4E39-BAB9-F3B5A674D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483" y="1548496"/>
            <a:ext cx="2153417" cy="23859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4" descr="May be an image of footwear">
            <a:extLst>
              <a:ext uri="{FF2B5EF4-FFF2-40B4-BE49-F238E27FC236}">
                <a16:creationId xmlns:a16="http://schemas.microsoft.com/office/drawing/2014/main" id="{A23C651D-D91A-4567-A4C8-EEDC6DD720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598465" y="1567731"/>
            <a:ext cx="1588073" cy="23859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Andy Garrett wearing purple wig">
            <a:extLst>
              <a:ext uri="{FF2B5EF4-FFF2-40B4-BE49-F238E27FC236}">
                <a16:creationId xmlns:a16="http://schemas.microsoft.com/office/drawing/2014/main" id="{58BDFB0D-9A12-4D1E-85DF-69FCD6A2857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460"/>
          <a:stretch/>
        </p:blipFill>
        <p:spPr bwMode="auto">
          <a:xfrm>
            <a:off x="2878491" y="1567464"/>
            <a:ext cx="2013251" cy="23859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SK CEO Emma Walmsley wearing Purple and holding sign saying - Celebrating IDPwD ">
            <a:extLst>
              <a:ext uri="{FF2B5EF4-FFF2-40B4-BE49-F238E27FC236}">
                <a16:creationId xmlns:a16="http://schemas.microsoft.com/office/drawing/2014/main" id="{29A7657B-F893-4DAB-83A5-9DEC51BC7DA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876" r="19162"/>
          <a:stretch/>
        </p:blipFill>
        <p:spPr bwMode="auto">
          <a:xfrm>
            <a:off x="836579" y="1548496"/>
            <a:ext cx="1822171" cy="23859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entral banner saying - We've gone purple to show our commitment to disability inclusion. ">
            <a:extLst>
              <a:ext uri="{FF2B5EF4-FFF2-40B4-BE49-F238E27FC236}">
                <a16:creationId xmlns:a16="http://schemas.microsoft.com/office/drawing/2014/main" id="{25ABDB28-1CA8-44DF-ACB1-FF1914FF7DF7}"/>
              </a:ext>
            </a:extLst>
          </p:cNvPr>
          <p:cNvPicPr>
            <a:picLocks noChangeAspect="1"/>
          </p:cNvPicPr>
          <p:nvPr/>
        </p:nvPicPr>
        <p:blipFill rotWithShape="1">
          <a:blip r:embed="rId7"/>
          <a:srcRect l="5000" t="7549" r="8401" b="55857"/>
          <a:stretch/>
        </p:blipFill>
        <p:spPr>
          <a:xfrm>
            <a:off x="836579" y="3723794"/>
            <a:ext cx="10349959" cy="3029658"/>
          </a:xfrm>
          <a:prstGeom prst="rect">
            <a:avLst/>
          </a:prstGeom>
          <a:ln>
            <a:noFill/>
          </a:ln>
        </p:spPr>
      </p:pic>
    </p:spTree>
    <p:extLst>
      <p:ext uri="{BB962C8B-B14F-4D97-AF65-F5344CB8AC3E}">
        <p14:creationId xmlns:p14="http://schemas.microsoft.com/office/powerpoint/2010/main" val="99244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F15388A-204B-40D9-8028-4232F84E44B8}"/>
              </a:ext>
            </a:extLst>
          </p:cNvPr>
          <p:cNvSpPr>
            <a:spLocks noGrp="1"/>
          </p:cNvSpPr>
          <p:nvPr>
            <p:ph sz="quarter" idx="12"/>
          </p:nvPr>
        </p:nvSpPr>
        <p:spPr>
          <a:xfrm>
            <a:off x="478870" y="1589851"/>
            <a:ext cx="7108704" cy="4093400"/>
          </a:xfrm>
        </p:spPr>
        <p:txBody>
          <a:bodyPr/>
          <a:lstStyle/>
          <a:p>
            <a:pPr marL="0" indent="0">
              <a:buNone/>
            </a:pPr>
            <a:r>
              <a:rPr lang="en-GB" sz="1800" dirty="0"/>
              <a:t>Purple Light Up is just one part of our communications strategy to build disability inclusion and confidence across GSK. </a:t>
            </a:r>
          </a:p>
          <a:p>
            <a:pPr marL="0" indent="0">
              <a:buNone/>
            </a:pPr>
            <a:r>
              <a:rPr lang="en-GB" sz="1800" dirty="0"/>
              <a:t>We use it as an opportunity to celebrate the contributions of people with disabilities and also reinforce key messages to help us deliver on the commitments we’ve made as part of our Valuable 500 pledge.</a:t>
            </a:r>
          </a:p>
          <a:p>
            <a:pPr marL="0" indent="0">
              <a:buNone/>
            </a:pPr>
            <a:r>
              <a:rPr lang="en-GB" sz="1800" dirty="0"/>
              <a:t> </a:t>
            </a:r>
          </a:p>
        </p:txBody>
      </p:sp>
      <p:sp>
        <p:nvSpPr>
          <p:cNvPr id="2" name="Title 1">
            <a:extLst>
              <a:ext uri="{FF2B5EF4-FFF2-40B4-BE49-F238E27FC236}">
                <a16:creationId xmlns:a16="http://schemas.microsoft.com/office/drawing/2014/main" id="{F65A5453-0FFB-436B-B924-7D75AB7C9270}"/>
              </a:ext>
            </a:extLst>
          </p:cNvPr>
          <p:cNvSpPr>
            <a:spLocks noGrp="1"/>
          </p:cNvSpPr>
          <p:nvPr>
            <p:ph type="title"/>
          </p:nvPr>
        </p:nvSpPr>
        <p:spPr>
          <a:xfrm>
            <a:off x="478870" y="618307"/>
            <a:ext cx="10102852" cy="338554"/>
          </a:xfrm>
        </p:spPr>
        <p:txBody>
          <a:bodyPr/>
          <a:lstStyle/>
          <a:p>
            <a:r>
              <a:rPr lang="en-GB" sz="2200" dirty="0"/>
              <a:t>Why do we continue to take part in </a:t>
            </a:r>
            <a:r>
              <a:rPr lang="en-GB" sz="2200" dirty="0">
                <a:solidFill>
                  <a:srgbClr val="7030A0"/>
                </a:solidFill>
              </a:rPr>
              <a:t>#Purple Light UP</a:t>
            </a:r>
            <a:r>
              <a:rPr lang="en-GB" sz="2200" dirty="0"/>
              <a:t>? </a:t>
            </a:r>
          </a:p>
        </p:txBody>
      </p:sp>
      <p:sp>
        <p:nvSpPr>
          <p:cNvPr id="6" name="Slide Number Placeholder 5">
            <a:extLst>
              <a:ext uri="{FF2B5EF4-FFF2-40B4-BE49-F238E27FC236}">
                <a16:creationId xmlns:a16="http://schemas.microsoft.com/office/drawing/2014/main" id="{4A2CAF00-8221-4A57-9F12-E1C65D71FDFA}"/>
              </a:ext>
            </a:extLst>
          </p:cNvPr>
          <p:cNvSpPr>
            <a:spLocks noGrp="1"/>
          </p:cNvSpPr>
          <p:nvPr>
            <p:ph type="sldNum" sz="quarter" idx="21"/>
          </p:nvPr>
        </p:nvSpPr>
        <p:spPr/>
        <p:txBody>
          <a:bodyPr/>
          <a:lstStyle/>
          <a:p>
            <a:pPr defTabSz="1219170"/>
            <a:fld id="{9F9F533D-B52E-4A2F-BF72-0ADD2D94BD75}" type="slidenum">
              <a:rPr lang="en-GB">
                <a:solidFill>
                  <a:srgbClr val="544F40"/>
                </a:solidFill>
                <a:latin typeface="Arial"/>
              </a:rPr>
              <a:pPr defTabSz="1219170"/>
              <a:t>8</a:t>
            </a:fld>
            <a:endParaRPr lang="en-GB" dirty="0">
              <a:solidFill>
                <a:srgbClr val="544F40"/>
              </a:solidFill>
              <a:latin typeface="Arial"/>
            </a:endParaRPr>
          </a:p>
        </p:txBody>
      </p:sp>
      <p:pic>
        <p:nvPicPr>
          <p:cNvPr id="11" name="Picture 10" descr="Image of workplace post about GSK presenting to International Labour Organisation - Accountability in action">
            <a:extLst>
              <a:ext uri="{FF2B5EF4-FFF2-40B4-BE49-F238E27FC236}">
                <a16:creationId xmlns:a16="http://schemas.microsoft.com/office/drawing/2014/main" id="{81F679D7-F955-450B-B2CD-E6DAC3C237B7}"/>
              </a:ext>
            </a:extLst>
          </p:cNvPr>
          <p:cNvPicPr>
            <a:picLocks noChangeAspect="1"/>
          </p:cNvPicPr>
          <p:nvPr/>
        </p:nvPicPr>
        <p:blipFill>
          <a:blip r:embed="rId2"/>
          <a:stretch>
            <a:fillRect/>
          </a:stretch>
        </p:blipFill>
        <p:spPr>
          <a:xfrm>
            <a:off x="883675" y="3249888"/>
            <a:ext cx="3149547" cy="3277231"/>
          </a:xfrm>
          <a:prstGeom prst="rect">
            <a:avLst/>
          </a:prstGeom>
        </p:spPr>
      </p:pic>
      <p:pic>
        <p:nvPicPr>
          <p:cNvPr id="12" name="Picture 11" descr="Image of internal social media post with global disability statistics - over a billion pwds in the world. ">
            <a:extLst>
              <a:ext uri="{FF2B5EF4-FFF2-40B4-BE49-F238E27FC236}">
                <a16:creationId xmlns:a16="http://schemas.microsoft.com/office/drawing/2014/main" id="{D4F2BDA1-FB05-403F-82B3-7F3EA5B8D6C6}"/>
              </a:ext>
            </a:extLst>
          </p:cNvPr>
          <p:cNvPicPr>
            <a:picLocks noChangeAspect="1"/>
          </p:cNvPicPr>
          <p:nvPr/>
        </p:nvPicPr>
        <p:blipFill>
          <a:blip r:embed="rId3"/>
          <a:stretch>
            <a:fillRect/>
          </a:stretch>
        </p:blipFill>
        <p:spPr>
          <a:xfrm>
            <a:off x="4887655" y="3194385"/>
            <a:ext cx="2699919" cy="3568679"/>
          </a:xfrm>
          <a:prstGeom prst="rect">
            <a:avLst/>
          </a:prstGeom>
        </p:spPr>
      </p:pic>
      <p:pic>
        <p:nvPicPr>
          <p:cNvPr id="13" name="Picture 12" descr="Image of internal social media post  - what do we really mean when we talk about disabilities">
            <a:extLst>
              <a:ext uri="{FF2B5EF4-FFF2-40B4-BE49-F238E27FC236}">
                <a16:creationId xmlns:a16="http://schemas.microsoft.com/office/drawing/2014/main" id="{77F19C91-7267-4B31-9600-E4C27BF9288D}"/>
              </a:ext>
            </a:extLst>
          </p:cNvPr>
          <p:cNvPicPr>
            <a:picLocks noChangeAspect="1"/>
          </p:cNvPicPr>
          <p:nvPr/>
        </p:nvPicPr>
        <p:blipFill>
          <a:blip r:embed="rId4"/>
          <a:stretch>
            <a:fillRect/>
          </a:stretch>
        </p:blipFill>
        <p:spPr>
          <a:xfrm>
            <a:off x="8255025" y="1556142"/>
            <a:ext cx="3205613" cy="4414693"/>
          </a:xfrm>
          <a:prstGeom prst="rect">
            <a:avLst/>
          </a:prstGeom>
        </p:spPr>
      </p:pic>
    </p:spTree>
    <p:extLst>
      <p:ext uri="{BB962C8B-B14F-4D97-AF65-F5344CB8AC3E}">
        <p14:creationId xmlns:p14="http://schemas.microsoft.com/office/powerpoint/2010/main" val="198710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3AB713F-A1F1-4269-B3A4-F09A24E91866}"/>
              </a:ext>
            </a:extLst>
          </p:cNvPr>
          <p:cNvSpPr>
            <a:spLocks noGrp="1"/>
          </p:cNvSpPr>
          <p:nvPr>
            <p:ph sz="quarter" idx="18"/>
          </p:nvPr>
        </p:nvSpPr>
        <p:spPr/>
        <p:txBody>
          <a:bodyPr/>
          <a:lstStyle/>
          <a:p>
            <a:pPr marL="0" indent="0">
              <a:buNone/>
            </a:pPr>
            <a:r>
              <a:rPr lang="en-GB" sz="1867" b="1" dirty="0">
                <a:solidFill>
                  <a:schemeClr val="bg2"/>
                </a:solidFill>
              </a:rPr>
              <a:t>External </a:t>
            </a:r>
          </a:p>
          <a:p>
            <a:pPr>
              <a:buFont typeface="Wingdings" panose="05000000000000000000" pitchFamily="2" charset="2"/>
              <a:buChar char="Ø"/>
            </a:pPr>
            <a:r>
              <a:rPr lang="en-GB" sz="1867" dirty="0"/>
              <a:t>Our content performed best on Twitter in regards to Engagement Rate and Click Through Rate with both performing over benchmark. </a:t>
            </a:r>
          </a:p>
          <a:p>
            <a:pPr>
              <a:buFont typeface="Wingdings" panose="05000000000000000000" pitchFamily="2" charset="2"/>
              <a:buChar char="Ø"/>
            </a:pPr>
            <a:r>
              <a:rPr lang="en-GB" sz="1867" dirty="0"/>
              <a:t>We were just under our desired engagement benchmark for our Instagram story. </a:t>
            </a:r>
          </a:p>
          <a:p>
            <a:pPr>
              <a:buFont typeface="Wingdings" panose="05000000000000000000" pitchFamily="2" charset="2"/>
              <a:buChar char="Ø"/>
            </a:pPr>
            <a:r>
              <a:rPr lang="en-GB" sz="1867" dirty="0"/>
              <a:t>Note: Our highest performing stories are pushed live on Fridays just before the weekend and also include quizzes. </a:t>
            </a:r>
            <a:br>
              <a:rPr lang="en-GB" sz="1867" dirty="0"/>
            </a:br>
            <a:r>
              <a:rPr lang="en-GB" sz="1867" dirty="0"/>
              <a:t>International day for People with Disabilities (IDPWD) is on a Friday in 2021 and we’ll be making the most of this </a:t>
            </a:r>
            <a:r>
              <a:rPr lang="en-GB" sz="1867" dirty="0">
                <a:sym typeface="Wingdings" panose="05000000000000000000" pitchFamily="2" charset="2"/>
              </a:rPr>
              <a:t> </a:t>
            </a:r>
            <a:endParaRPr lang="en-GB" sz="1867" dirty="0"/>
          </a:p>
        </p:txBody>
      </p:sp>
      <p:sp>
        <p:nvSpPr>
          <p:cNvPr id="2" name="Title 1">
            <a:extLst>
              <a:ext uri="{FF2B5EF4-FFF2-40B4-BE49-F238E27FC236}">
                <a16:creationId xmlns:a16="http://schemas.microsoft.com/office/drawing/2014/main" id="{F65A5453-0FFB-436B-B924-7D75AB7C9270}"/>
              </a:ext>
            </a:extLst>
          </p:cNvPr>
          <p:cNvSpPr>
            <a:spLocks noGrp="1"/>
          </p:cNvSpPr>
          <p:nvPr>
            <p:ph type="title"/>
          </p:nvPr>
        </p:nvSpPr>
        <p:spPr>
          <a:xfrm>
            <a:off x="478870" y="384852"/>
            <a:ext cx="10102852" cy="369332"/>
          </a:xfrm>
        </p:spPr>
        <p:txBody>
          <a:bodyPr/>
          <a:lstStyle/>
          <a:p>
            <a:r>
              <a:rPr lang="en-GB" sz="2400" dirty="0"/>
              <a:t>Insights from our 2020 </a:t>
            </a:r>
            <a:r>
              <a:rPr lang="en-GB" sz="2400" dirty="0">
                <a:solidFill>
                  <a:srgbClr val="7030A0"/>
                </a:solidFill>
              </a:rPr>
              <a:t>#PurpleLightUp </a:t>
            </a:r>
            <a:r>
              <a:rPr lang="en-GB" sz="2400" dirty="0"/>
              <a:t>activity </a:t>
            </a:r>
          </a:p>
        </p:txBody>
      </p:sp>
      <p:sp>
        <p:nvSpPr>
          <p:cNvPr id="6" name="Slide Number Placeholder 5">
            <a:extLst>
              <a:ext uri="{FF2B5EF4-FFF2-40B4-BE49-F238E27FC236}">
                <a16:creationId xmlns:a16="http://schemas.microsoft.com/office/drawing/2014/main" id="{4A2CAF00-8221-4A57-9F12-E1C65D71FDFA}"/>
              </a:ext>
            </a:extLst>
          </p:cNvPr>
          <p:cNvSpPr>
            <a:spLocks noGrp="1"/>
          </p:cNvSpPr>
          <p:nvPr>
            <p:ph type="sldNum" sz="quarter" idx="23"/>
          </p:nvPr>
        </p:nvSpPr>
        <p:spPr/>
        <p:txBody>
          <a:bodyPr/>
          <a:lstStyle/>
          <a:p>
            <a:fld id="{9F9F533D-B52E-4A2F-BF72-0ADD2D94BD75}" type="slidenum">
              <a:rPr lang="en-GB" smtClean="0"/>
              <a:pPr/>
              <a:t>9</a:t>
            </a:fld>
            <a:endParaRPr lang="en-GB" dirty="0"/>
          </a:p>
        </p:txBody>
      </p:sp>
      <p:sp>
        <p:nvSpPr>
          <p:cNvPr id="9" name="Content Placeholder 8">
            <a:extLst>
              <a:ext uri="{FF2B5EF4-FFF2-40B4-BE49-F238E27FC236}">
                <a16:creationId xmlns:a16="http://schemas.microsoft.com/office/drawing/2014/main" id="{75680090-83EC-4A40-AD93-2F7FEAB2C82F}"/>
              </a:ext>
            </a:extLst>
          </p:cNvPr>
          <p:cNvSpPr>
            <a:spLocks noGrp="1"/>
          </p:cNvSpPr>
          <p:nvPr>
            <p:ph sz="quarter" idx="17"/>
          </p:nvPr>
        </p:nvSpPr>
        <p:spPr/>
        <p:txBody>
          <a:bodyPr/>
          <a:lstStyle/>
          <a:p>
            <a:pPr marL="0" indent="0">
              <a:buNone/>
            </a:pPr>
            <a:r>
              <a:rPr lang="en-GB" sz="1867" b="1" dirty="0">
                <a:solidFill>
                  <a:schemeClr val="bg2"/>
                </a:solidFill>
              </a:rPr>
              <a:t>Internal</a:t>
            </a:r>
          </a:p>
          <a:p>
            <a:pPr>
              <a:buFont typeface="Wingdings" panose="05000000000000000000" pitchFamily="2" charset="2"/>
              <a:buChar char="Ø"/>
            </a:pPr>
            <a:r>
              <a:rPr lang="en-GB" sz="1867" dirty="0"/>
              <a:t>Emma Walmsley (CEO) and Nick Hirons (Chair Global Disability Council) posts were widely shared on Workplace  </a:t>
            </a:r>
          </a:p>
          <a:p>
            <a:pPr marL="0" indent="0">
              <a:buNone/>
            </a:pPr>
            <a:endParaRPr lang="en-GB" sz="1867" dirty="0"/>
          </a:p>
          <a:p>
            <a:pPr>
              <a:buFont typeface="Wingdings" panose="05000000000000000000" pitchFamily="2" charset="2"/>
              <a:buChar char="Ø"/>
            </a:pPr>
            <a:r>
              <a:rPr lang="en-GB" sz="1867" dirty="0"/>
              <a:t>Audience in the UK and US (just under and over 20,000 respectively) and great global reach with significant readership (over 1000) in Australia, Brazil, Canada, Egypt, France, Germany, India, Ireland, Italy, Japan, Malaysia, Mexico, Pakistan, Poland, Russia, Singapore, Switzerland.    </a:t>
            </a:r>
          </a:p>
          <a:p>
            <a:endParaRPr lang="en-GB" dirty="0"/>
          </a:p>
        </p:txBody>
      </p:sp>
    </p:spTree>
    <p:extLst>
      <p:ext uri="{BB962C8B-B14F-4D97-AF65-F5344CB8AC3E}">
        <p14:creationId xmlns:p14="http://schemas.microsoft.com/office/powerpoint/2010/main" val="1248766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SK ">
  <a:themeElements>
    <a:clrScheme name="GSK 2017 4">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extLst>
    <a:ext uri="{05A4C25C-085E-4340-85A3-A5531E510DB2}">
      <thm15:themeFamily xmlns:thm15="http://schemas.microsoft.com/office/thememl/2012/main" name="GSK_16x9 PowerPoint_V1_20170629" id="{B8F049B3-8A91-4FD3-B156-B44F80C0BC27}" vid="{B103CDC2-14D8-4A5C-86DD-96EA2A18BF34}"/>
    </a:ext>
  </a:extLst>
</a:theme>
</file>

<file path=ppt/theme/theme3.xml><?xml version="1.0" encoding="utf-8"?>
<a:theme xmlns:a="http://schemas.openxmlformats.org/drawingml/2006/main" name="1_GSK ">
  <a:themeElements>
    <a:clrScheme name="GSK 2017 4">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extLst>
    <a:ext uri="{05A4C25C-085E-4340-85A3-A5531E510DB2}">
      <thm15:themeFamily xmlns:thm15="http://schemas.microsoft.com/office/thememl/2012/main" name="GSK_16x9 PowerPoint_V1_20170629" id="{B8F049B3-8A91-4FD3-B156-B44F80C0BC27}" vid="{B103CDC2-14D8-4A5C-86DD-96EA2A18BF3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E91DB424A5314BBFF0176FF81146F6" ma:contentTypeVersion="10" ma:contentTypeDescription="Create a new document." ma:contentTypeScope="" ma:versionID="2643f8c68bdbb8f8494377dd94c8a64d">
  <xsd:schema xmlns:xsd="http://www.w3.org/2001/XMLSchema" xmlns:xs="http://www.w3.org/2001/XMLSchema" xmlns:p="http://schemas.microsoft.com/office/2006/metadata/properties" xmlns:ns2="6181f0a9-ca81-4085-a8ba-b630f4a9140e" targetNamespace="http://schemas.microsoft.com/office/2006/metadata/properties" ma:root="true" ma:fieldsID="60db1a55abefa0ab36c9a5c00c92d1e4" ns2:_="">
    <xsd:import namespace="6181f0a9-ca81-4085-a8ba-b630f4a914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81f0a9-ca81-4085-a8ba-b630f4a914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43F08E-E3B9-4C51-9311-7D271FC34FEA}"/>
</file>

<file path=customXml/itemProps2.xml><?xml version="1.0" encoding="utf-8"?>
<ds:datastoreItem xmlns:ds="http://schemas.openxmlformats.org/officeDocument/2006/customXml" ds:itemID="{53765362-192D-438D-A456-DB7284656922}">
  <ds:schemaRefs>
    <ds:schemaRef ds:uri="http://schemas.microsoft.com/office/2006/metadata/properties"/>
    <ds:schemaRef ds:uri="c9d4c52d-8358-49fb-834d-3ccf24aeefe0"/>
    <ds:schemaRef ds:uri="http://purl.org/dc/terms/"/>
    <ds:schemaRef ds:uri="4ea05e39-e84f-4ad6-bd1a-97e9f6a82d6f"/>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AABA25B-27D7-420F-80E3-2B6F33F907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331</TotalTime>
  <Words>907</Words>
  <Application>Microsoft Office PowerPoint</Application>
  <PresentationFormat>Widescreen</PresentationFormat>
  <Paragraphs>86</Paragraphs>
  <Slides>11</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Century Gothic</vt:lpstr>
      <vt:lpstr>Symbol</vt:lpstr>
      <vt:lpstr>Wingdings</vt:lpstr>
      <vt:lpstr>Office Theme</vt:lpstr>
      <vt:lpstr>GSK </vt:lpstr>
      <vt:lpstr>1_GSK </vt:lpstr>
      <vt:lpstr>Who  we are</vt:lpstr>
      <vt:lpstr>Introduction  to PLU</vt:lpstr>
      <vt:lpstr>Why GSK chooses to go Purple for International Day for Persons with Disability </vt:lpstr>
      <vt:lpstr>GSK lighting up Purple for International Day for Persons with disability </vt:lpstr>
      <vt:lpstr>GSK lighting up Purple for International Day for Persons with disability </vt:lpstr>
      <vt:lpstr>GSK lighting up Purple for International Day for Persons with disability </vt:lpstr>
      <vt:lpstr>We continue to collectively and individually show our support for disability inclusion </vt:lpstr>
      <vt:lpstr>Why do we continue to take part in #Purple Light UP? </vt:lpstr>
      <vt:lpstr>Insights from our 2020 #PurpleLightUp activity </vt:lpstr>
      <vt:lpstr>Quotes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dc:title>
  <dc:creator>Lucie Foulds</dc:creator>
  <cp:lastModifiedBy>Andy Garrett</cp:lastModifiedBy>
  <cp:revision>18</cp:revision>
  <dcterms:created xsi:type="dcterms:W3CDTF">2021-07-30T09:32:22Z</dcterms:created>
  <dcterms:modified xsi:type="dcterms:W3CDTF">2021-10-04T15:50:06Z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0x010100E0E91DB424A5314BBFF0176FF81146F6</vt:lpwstr>
  </property>
</Properties>
</file>